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webextensions/webextension1.xml" ContentType="application/vnd.ms-office.webextension+xml"/>
  <Override PartName="/ppt/webextensions/webextension2.xml" ContentType="application/vnd.ms-office.webextension+xml"/>
  <Override PartName="/ppt/media/image60.jpg" ContentType="image/png"/>
  <Override PartName="/ppt/media/image69.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50"/>
  </p:notesMasterIdLst>
  <p:sldIdLst>
    <p:sldId id="2147469028" r:id="rId6"/>
    <p:sldId id="273" r:id="rId7"/>
    <p:sldId id="267" r:id="rId8"/>
    <p:sldId id="2147468919" r:id="rId9"/>
    <p:sldId id="2147468984" r:id="rId10"/>
    <p:sldId id="2147469318" r:id="rId11"/>
    <p:sldId id="2147469317" r:id="rId12"/>
    <p:sldId id="1222" r:id="rId13"/>
    <p:sldId id="2147468894" r:id="rId14"/>
    <p:sldId id="1273" r:id="rId15"/>
    <p:sldId id="2147468895" r:id="rId16"/>
    <p:sldId id="2147469331" r:id="rId17"/>
    <p:sldId id="2147469330" r:id="rId18"/>
    <p:sldId id="2147469310" r:id="rId19"/>
    <p:sldId id="2147469314" r:id="rId20"/>
    <p:sldId id="2147469315" r:id="rId21"/>
    <p:sldId id="2147469319" r:id="rId22"/>
    <p:sldId id="2147469289" r:id="rId23"/>
    <p:sldId id="2147468995" r:id="rId24"/>
    <p:sldId id="2147468991" r:id="rId25"/>
    <p:sldId id="2147469290" r:id="rId26"/>
    <p:sldId id="2147469320" r:id="rId27"/>
    <p:sldId id="2147469321" r:id="rId28"/>
    <p:sldId id="2147469322" r:id="rId29"/>
    <p:sldId id="2147469323" r:id="rId30"/>
    <p:sldId id="2147469324" r:id="rId31"/>
    <p:sldId id="2147469325" r:id="rId32"/>
    <p:sldId id="2147469329" r:id="rId33"/>
    <p:sldId id="2147469327" r:id="rId34"/>
    <p:sldId id="2147469326" r:id="rId35"/>
    <p:sldId id="2147469328" r:id="rId36"/>
    <p:sldId id="288" r:id="rId37"/>
    <p:sldId id="257" r:id="rId38"/>
    <p:sldId id="289" r:id="rId39"/>
    <p:sldId id="258" r:id="rId40"/>
    <p:sldId id="2147469312" r:id="rId41"/>
    <p:sldId id="2147469049" r:id="rId42"/>
    <p:sldId id="2147468996" r:id="rId43"/>
    <p:sldId id="2147468891" r:id="rId44"/>
    <p:sldId id="1154" r:id="rId45"/>
    <p:sldId id="2147468890" r:id="rId46"/>
    <p:sldId id="2147468789" r:id="rId47"/>
    <p:sldId id="2147468791" r:id="rId48"/>
    <p:sldId id="2147469023" r:id="rId49"/>
  </p:sldIdLst>
  <p:sldSz cx="9144000" cy="5143500" type="screen16x9"/>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dledende slides" id="{0C445615-FF81-47D7-915A-FF20F8BD05AF}">
          <p14:sldIdLst>
            <p14:sldId id="2147469028"/>
            <p14:sldId id="273"/>
            <p14:sldId id="267"/>
            <p14:sldId id="2147468919"/>
            <p14:sldId id="2147468984"/>
            <p14:sldId id="2147469318"/>
            <p14:sldId id="2147469317"/>
            <p14:sldId id="1222"/>
          </p14:sldIdLst>
        </p14:section>
        <p14:section name="Tips" id="{8A255DC6-8268-4FBB-81B2-1F29D66C92FE}">
          <p14:sldIdLst>
            <p14:sldId id="2147468894"/>
            <p14:sldId id="1273"/>
          </p14:sldIdLst>
        </p14:section>
        <p14:section name="Kort nyt" id="{13315871-D88A-463E-925C-EAEF4AE0688F}">
          <p14:sldIdLst>
            <p14:sldId id="2147468895"/>
            <p14:sldId id="2147469331"/>
            <p14:sldId id="2147469330"/>
            <p14:sldId id="2147469310"/>
            <p14:sldId id="2147469314"/>
            <p14:sldId id="2147469315"/>
            <p14:sldId id="2147469319"/>
            <p14:sldId id="2147469289"/>
            <p14:sldId id="2147468995"/>
          </p14:sldIdLst>
        </p14:section>
        <p14:section name="Emner" id="{0D55E22C-1410-4821-8CE1-867D1900A8B9}">
          <p14:sldIdLst>
            <p14:sldId id="2147468991"/>
            <p14:sldId id="2147469290"/>
            <p14:sldId id="2147469320"/>
            <p14:sldId id="2147469321"/>
            <p14:sldId id="2147469322"/>
            <p14:sldId id="2147469323"/>
            <p14:sldId id="2147469324"/>
            <p14:sldId id="2147469325"/>
            <p14:sldId id="2147469329"/>
            <p14:sldId id="2147469327"/>
            <p14:sldId id="2147469326"/>
            <p14:sldId id="2147469328"/>
            <p14:sldId id="288"/>
            <p14:sldId id="257"/>
            <p14:sldId id="289"/>
            <p14:sldId id="258"/>
            <p14:sldId id="2147469312"/>
            <p14:sldId id="2147469049"/>
            <p14:sldId id="2147468996"/>
          </p14:sldIdLst>
        </p14:section>
        <p14:section name="Generel spørgetime" id="{7E5919E5-5224-4378-B4F7-88F9E6DF8F5B}">
          <p14:sldIdLst/>
        </p14:section>
        <p14:section name="Næste møde" id="{46251769-D114-44F4-8DFC-52A7C085846B}">
          <p14:sldIdLst>
            <p14:sldId id="2147468891"/>
            <p14:sldId id="1154"/>
          </p14:sldIdLst>
        </p14:section>
        <p14:section name="Status på driften og tak for i dag" id="{B2D31715-964B-4B52-99F2-96DCA9B417E7}">
          <p14:sldIdLst>
            <p14:sldId id="2147468890"/>
            <p14:sldId id="2147468789"/>
            <p14:sldId id="2147468791"/>
            <p14:sldId id="2147469023"/>
          </p14:sldIdLst>
        </p14:section>
      </p14:sectionLst>
    </p:ext>
    <p:ext uri="{EFAFB233-063F-42B5-8137-9DF3F51BA10A}">
      <p15:sldGuideLst xmlns:p15="http://schemas.microsoft.com/office/powerpoint/2012/main">
        <p15:guide id="1" orient="horz" pos="441">
          <p15:clr>
            <a:srgbClr val="A4A3A4"/>
          </p15:clr>
        </p15:guide>
        <p15:guide id="2" pos="2880">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6128E3-95DE-4A43-7932-2061B8AF29BE}" name="Aske Walther Sørensen" initials="AWS" userId="S::AWS@kombit.dk::e41c343c-2cfd-4d4f-a1ac-9d1d143c8b8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30613"/>
    <a:srgbClr val="FFFF00"/>
    <a:srgbClr val="92D050"/>
    <a:srgbClr val="63BE7B"/>
    <a:srgbClr val="CCC09E"/>
    <a:srgbClr val="6F3E7F"/>
    <a:srgbClr val="7F82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14269B-CFFC-4BF4-B104-CB47EC1BCD5B}" v="8" dt="2025-09-02T11:05:46.882"/>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llemlayout 1 - Markering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3" autoAdjust="0"/>
    <p:restoredTop sz="96247" autoAdjust="0"/>
  </p:normalViewPr>
  <p:slideViewPr>
    <p:cSldViewPr snapToGrid="0">
      <p:cViewPr varScale="1">
        <p:scale>
          <a:sx n="146" d="100"/>
          <a:sy n="146" d="100"/>
        </p:scale>
        <p:origin x="636" y="114"/>
      </p:cViewPr>
      <p:guideLst>
        <p:guide orient="horz" pos="441"/>
        <p:guide pos="2880"/>
        <p:guide orient="horz" pos="162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1.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ke Walther Sørensen" userId="e41c343c-2cfd-4d4f-a1ac-9d1d143c8b84" providerId="ADAL" clId="{8D14269B-CFFC-4BF4-B104-CB47EC1BCD5B}"/>
    <pc:docChg chg="undo custSel modSld">
      <pc:chgData name="Aske Walther Sørensen" userId="e41c343c-2cfd-4d4f-a1ac-9d1d143c8b84" providerId="ADAL" clId="{8D14269B-CFFC-4BF4-B104-CB47EC1BCD5B}" dt="2025-09-02T10:58:36.220" v="22" actId="207"/>
      <pc:docMkLst>
        <pc:docMk/>
      </pc:docMkLst>
      <pc:sldChg chg="modSp mod">
        <pc:chgData name="Aske Walther Sørensen" userId="e41c343c-2cfd-4d4f-a1ac-9d1d143c8b84" providerId="ADAL" clId="{8D14269B-CFFC-4BF4-B104-CB47EC1BCD5B}" dt="2025-09-02T10:58:36.220" v="22" actId="207"/>
        <pc:sldMkLst>
          <pc:docMk/>
          <pc:sldMk cId="140076229" sldId="2147469318"/>
        </pc:sldMkLst>
        <pc:spChg chg="mod">
          <ac:chgData name="Aske Walther Sørensen" userId="e41c343c-2cfd-4d4f-a1ac-9d1d143c8b84" providerId="ADAL" clId="{8D14269B-CFFC-4BF4-B104-CB47EC1BCD5B}" dt="2025-09-02T10:58:36.220" v="22" actId="207"/>
          <ac:spMkLst>
            <pc:docMk/>
            <pc:sldMk cId="140076229" sldId="2147469318"/>
            <ac:spMk id="3" creationId="{B8BA981D-EC57-2DF0-31EE-7187199E49FE}"/>
          </ac:spMkLst>
        </pc:spChg>
      </pc:sldChg>
    </pc:docChg>
  </pc:docChgLst>
  <pc:docChgLst>
    <pc:chgData name="Aske Walther Sørensen" userId="e41c343c-2cfd-4d4f-a1ac-9d1d143c8b84" providerId="ADAL" clId="{F4DAAA35-39E4-41BA-AA01-9E4AB74F8B75}"/>
    <pc:docChg chg="undo custSel addSld delSld modSld modSection">
      <pc:chgData name="Aske Walther Sørensen" userId="e41c343c-2cfd-4d4f-a1ac-9d1d143c8b84" providerId="ADAL" clId="{F4DAAA35-39E4-41BA-AA01-9E4AB74F8B75}" dt="2025-07-23T08:17:34.887" v="589" actId="20577"/>
      <pc:docMkLst>
        <pc:docMk/>
      </pc:docMkLst>
      <pc:sldChg chg="del">
        <pc:chgData name="Aske Walther Sørensen" userId="e41c343c-2cfd-4d4f-a1ac-9d1d143c8b84" providerId="ADAL" clId="{F4DAAA35-39E4-41BA-AA01-9E4AB74F8B75}" dt="2025-07-23T08:06:31.928" v="36" actId="47"/>
        <pc:sldMkLst>
          <pc:docMk/>
          <pc:sldMk cId="3753411868" sldId="256"/>
        </pc:sldMkLst>
      </pc:sldChg>
      <pc:sldChg chg="del">
        <pc:chgData name="Aske Walther Sørensen" userId="e41c343c-2cfd-4d4f-a1ac-9d1d143c8b84" providerId="ADAL" clId="{F4DAAA35-39E4-41BA-AA01-9E4AB74F8B75}" dt="2025-07-23T08:05:19.389" v="5" actId="47"/>
        <pc:sldMkLst>
          <pc:docMk/>
          <pc:sldMk cId="3736714359" sldId="257"/>
        </pc:sldMkLst>
      </pc:sldChg>
      <pc:sldChg chg="add del">
        <pc:chgData name="Aske Walther Sørensen" userId="e41c343c-2cfd-4d4f-a1ac-9d1d143c8b84" providerId="ADAL" clId="{F4DAAA35-39E4-41BA-AA01-9E4AB74F8B75}" dt="2025-07-23T08:09:30.943" v="266" actId="47"/>
        <pc:sldMkLst>
          <pc:docMk/>
          <pc:sldMk cId="239782014" sldId="258"/>
        </pc:sldMkLst>
      </pc:sldChg>
      <pc:sldChg chg="add del">
        <pc:chgData name="Aske Walther Sørensen" userId="e41c343c-2cfd-4d4f-a1ac-9d1d143c8b84" providerId="ADAL" clId="{F4DAAA35-39E4-41BA-AA01-9E4AB74F8B75}" dt="2025-07-23T08:09:30.943" v="266" actId="47"/>
        <pc:sldMkLst>
          <pc:docMk/>
          <pc:sldMk cId="2139788636" sldId="259"/>
        </pc:sldMkLst>
      </pc:sldChg>
      <pc:sldChg chg="add del">
        <pc:chgData name="Aske Walther Sørensen" userId="e41c343c-2cfd-4d4f-a1ac-9d1d143c8b84" providerId="ADAL" clId="{F4DAAA35-39E4-41BA-AA01-9E4AB74F8B75}" dt="2025-07-23T08:09:30.943" v="266" actId="47"/>
        <pc:sldMkLst>
          <pc:docMk/>
          <pc:sldMk cId="1814126062" sldId="268"/>
        </pc:sldMkLst>
      </pc:sldChg>
      <pc:sldChg chg="addSp modSp">
        <pc:chgData name="Aske Walther Sørensen" userId="e41c343c-2cfd-4d4f-a1ac-9d1d143c8b84" providerId="ADAL" clId="{F4DAAA35-39E4-41BA-AA01-9E4AB74F8B75}" dt="2025-07-23T08:08:37.865" v="257" actId="20577"/>
        <pc:sldMkLst>
          <pc:docMk/>
          <pc:sldMk cId="875706148" sldId="1154"/>
        </pc:sldMkLst>
        <pc:spChg chg="mod">
          <ac:chgData name="Aske Walther Sørensen" userId="e41c343c-2cfd-4d4f-a1ac-9d1d143c8b84" providerId="ADAL" clId="{F4DAAA35-39E4-41BA-AA01-9E4AB74F8B75}" dt="2025-07-23T08:08:37.865" v="257" actId="20577"/>
          <ac:spMkLst>
            <pc:docMk/>
            <pc:sldMk cId="875706148" sldId="1154"/>
            <ac:spMk id="4" creationId="{A979235C-C2FC-75A3-564E-99FD2B961D73}"/>
          </ac:spMkLst>
        </pc:spChg>
      </pc:sldChg>
      <pc:sldChg chg="addSp modSp mod modAnim">
        <pc:chgData name="Aske Walther Sørensen" userId="e41c343c-2cfd-4d4f-a1ac-9d1d143c8b84" providerId="ADAL" clId="{F4DAAA35-39E4-41BA-AA01-9E4AB74F8B75}" dt="2025-07-23T08:06:03.606" v="35" actId="6549"/>
        <pc:sldMkLst>
          <pc:docMk/>
          <pc:sldMk cId="1380349119" sldId="1222"/>
        </pc:sldMkLst>
        <pc:spChg chg="mod">
          <ac:chgData name="Aske Walther Sørensen" userId="e41c343c-2cfd-4d4f-a1ac-9d1d143c8b84" providerId="ADAL" clId="{F4DAAA35-39E4-41BA-AA01-9E4AB74F8B75}" dt="2025-07-23T08:06:03.606" v="35" actId="6549"/>
          <ac:spMkLst>
            <pc:docMk/>
            <pc:sldMk cId="1380349119" sldId="1222"/>
            <ac:spMk id="3" creationId="{86D57D5C-7B0F-68F9-C77B-FE75939B7017}"/>
          </ac:spMkLst>
        </pc:spChg>
      </pc:sldChg>
      <pc:sldChg chg="addSp modSp">
        <pc:chgData name="Aske Walther Sørensen" userId="e41c343c-2cfd-4d4f-a1ac-9d1d143c8b84" providerId="ADAL" clId="{F4DAAA35-39E4-41BA-AA01-9E4AB74F8B75}" dt="2025-07-23T08:14:30.863" v="306"/>
        <pc:sldMkLst>
          <pc:docMk/>
          <pc:sldMk cId="3550381347" sldId="1268"/>
        </pc:sldMkLst>
      </pc:sldChg>
      <pc:sldChg chg="addSp modSp">
        <pc:chgData name="Aske Walther Sørensen" userId="e41c343c-2cfd-4d4f-a1ac-9d1d143c8b84" providerId="ADAL" clId="{F4DAAA35-39E4-41BA-AA01-9E4AB74F8B75}" dt="2025-07-23T08:14:30.420" v="305"/>
        <pc:sldMkLst>
          <pc:docMk/>
          <pc:sldMk cId="2177512805" sldId="1273"/>
        </pc:sldMkLst>
      </pc:sldChg>
      <pc:sldChg chg="addSp modSp">
        <pc:chgData name="Aske Walther Sørensen" userId="e41c343c-2cfd-4d4f-a1ac-9d1d143c8b84" providerId="ADAL" clId="{F4DAAA35-39E4-41BA-AA01-9E4AB74F8B75}" dt="2025-07-23T08:08:51.740" v="258"/>
        <pc:sldMkLst>
          <pc:docMk/>
          <pc:sldMk cId="2640011768" sldId="2147468789"/>
        </pc:sldMkLst>
      </pc:sldChg>
      <pc:sldChg chg="addSp modSp">
        <pc:chgData name="Aske Walther Sørensen" userId="e41c343c-2cfd-4d4f-a1ac-9d1d143c8b84" providerId="ADAL" clId="{F4DAAA35-39E4-41BA-AA01-9E4AB74F8B75}" dt="2025-07-23T08:08:52.667" v="259"/>
        <pc:sldMkLst>
          <pc:docMk/>
          <pc:sldMk cId="873160424" sldId="2147468791"/>
        </pc:sldMkLst>
      </pc:sldChg>
      <pc:sldChg chg="del">
        <pc:chgData name="Aske Walther Sørensen" userId="e41c343c-2cfd-4d4f-a1ac-9d1d143c8b84" providerId="ADAL" clId="{F4DAAA35-39E4-41BA-AA01-9E4AB74F8B75}" dt="2025-07-23T08:09:08.935" v="260" actId="47"/>
        <pc:sldMkLst>
          <pc:docMk/>
          <pc:sldMk cId="458106384" sldId="2147468792"/>
        </pc:sldMkLst>
      </pc:sldChg>
      <pc:sldChg chg="addSp modSp mod">
        <pc:chgData name="Aske Walther Sørensen" userId="e41c343c-2cfd-4d4f-a1ac-9d1d143c8b84" providerId="ADAL" clId="{F4DAAA35-39E4-41BA-AA01-9E4AB74F8B75}" dt="2025-07-23T08:09:35.058" v="268" actId="20577"/>
        <pc:sldMkLst>
          <pc:docMk/>
          <pc:sldMk cId="2956220732" sldId="2147468991"/>
        </pc:sldMkLst>
        <pc:spChg chg="mod">
          <ac:chgData name="Aske Walther Sørensen" userId="e41c343c-2cfd-4d4f-a1ac-9d1d143c8b84" providerId="ADAL" clId="{F4DAAA35-39E4-41BA-AA01-9E4AB74F8B75}" dt="2025-07-23T08:09:35.058" v="268" actId="20577"/>
          <ac:spMkLst>
            <pc:docMk/>
            <pc:sldMk cId="2956220732" sldId="2147468991"/>
            <ac:spMk id="2" creationId="{032B4C20-DF17-DA06-3A0A-752394E4D18C}"/>
          </ac:spMkLst>
        </pc:spChg>
      </pc:sldChg>
      <pc:sldChg chg="del">
        <pc:chgData name="Aske Walther Sørensen" userId="e41c343c-2cfd-4d4f-a1ac-9d1d143c8b84" providerId="ADAL" clId="{F4DAAA35-39E4-41BA-AA01-9E4AB74F8B75}" dt="2025-07-23T08:09:08.935" v="260" actId="47"/>
        <pc:sldMkLst>
          <pc:docMk/>
          <pc:sldMk cId="1473930292" sldId="2147469007"/>
        </pc:sldMkLst>
      </pc:sldChg>
      <pc:sldChg chg="del">
        <pc:chgData name="Aske Walther Sørensen" userId="e41c343c-2cfd-4d4f-a1ac-9d1d143c8b84" providerId="ADAL" clId="{F4DAAA35-39E4-41BA-AA01-9E4AB74F8B75}" dt="2025-07-23T08:06:31.928" v="36" actId="47"/>
        <pc:sldMkLst>
          <pc:docMk/>
          <pc:sldMk cId="3355460324" sldId="2147469019"/>
        </pc:sldMkLst>
      </pc:sldChg>
      <pc:sldChg chg="modSp mod">
        <pc:chgData name="Aske Walther Sørensen" userId="e41c343c-2cfd-4d4f-a1ac-9d1d143c8b84" providerId="ADAL" clId="{F4DAAA35-39E4-41BA-AA01-9E4AB74F8B75}" dt="2025-07-23T08:04:29.300" v="3" actId="20577"/>
        <pc:sldMkLst>
          <pc:docMk/>
          <pc:sldMk cId="543073667" sldId="2147469028"/>
        </pc:sldMkLst>
        <pc:spChg chg="mod">
          <ac:chgData name="Aske Walther Sørensen" userId="e41c343c-2cfd-4d4f-a1ac-9d1d143c8b84" providerId="ADAL" clId="{F4DAAA35-39E4-41BA-AA01-9E4AB74F8B75}" dt="2025-07-23T08:04:29.300" v="3" actId="20577"/>
          <ac:spMkLst>
            <pc:docMk/>
            <pc:sldMk cId="543073667" sldId="2147469028"/>
            <ac:spMk id="2" creationId="{AF9DC094-9EC7-AB31-40B4-521C89129E41}"/>
          </ac:spMkLst>
        </pc:spChg>
      </pc:sldChg>
      <pc:sldChg chg="addSp modSp">
        <pc:chgData name="Aske Walther Sørensen" userId="e41c343c-2cfd-4d4f-a1ac-9d1d143c8b84" providerId="ADAL" clId="{F4DAAA35-39E4-41BA-AA01-9E4AB74F8B75}" dt="2025-07-23T08:14:25.103" v="304"/>
        <pc:sldMkLst>
          <pc:docMk/>
          <pc:sldMk cId="1601493286" sldId="2147469029"/>
        </pc:sldMkLst>
      </pc:sldChg>
      <pc:sldChg chg="del">
        <pc:chgData name="Aske Walther Sørensen" userId="e41c343c-2cfd-4d4f-a1ac-9d1d143c8b84" providerId="ADAL" clId="{F4DAAA35-39E4-41BA-AA01-9E4AB74F8B75}" dt="2025-07-23T08:05:12.185" v="4" actId="47"/>
        <pc:sldMkLst>
          <pc:docMk/>
          <pc:sldMk cId="2200185783" sldId="2147469048"/>
        </pc:sldMkLst>
      </pc:sldChg>
      <pc:sldChg chg="addSp modSp mod">
        <pc:chgData name="Aske Walther Sørensen" userId="e41c343c-2cfd-4d4f-a1ac-9d1d143c8b84" providerId="ADAL" clId="{F4DAAA35-39E4-41BA-AA01-9E4AB74F8B75}" dt="2025-07-23T08:09:14.680" v="263" actId="6549"/>
        <pc:sldMkLst>
          <pc:docMk/>
          <pc:sldMk cId="1573027032" sldId="2147469049"/>
        </pc:sldMkLst>
        <pc:spChg chg="mod">
          <ac:chgData name="Aske Walther Sørensen" userId="e41c343c-2cfd-4d4f-a1ac-9d1d143c8b84" providerId="ADAL" clId="{F4DAAA35-39E4-41BA-AA01-9E4AB74F8B75}" dt="2025-07-23T08:09:14.680" v="263" actId="6549"/>
          <ac:spMkLst>
            <pc:docMk/>
            <pc:sldMk cId="1573027032" sldId="2147469049"/>
            <ac:spMk id="2" creationId="{509F6E57-3DB2-85F0-187F-094D553C80F4}"/>
          </ac:spMkLst>
        </pc:spChg>
        <pc:spChg chg="add mod">
          <ac:chgData name="Aske Walther Sørensen" userId="e41c343c-2cfd-4d4f-a1ac-9d1d143c8b84" providerId="ADAL" clId="{F4DAAA35-39E4-41BA-AA01-9E4AB74F8B75}" dt="2025-07-23T08:09:12.795" v="262" actId="1076"/>
          <ac:spMkLst>
            <pc:docMk/>
            <pc:sldMk cId="1573027032" sldId="2147469049"/>
            <ac:spMk id="4" creationId="{0EB872B6-F98F-740B-7B1D-4BB96974FDED}"/>
          </ac:spMkLst>
        </pc:spChg>
      </pc:sldChg>
      <pc:sldChg chg="add del">
        <pc:chgData name="Aske Walther Sørensen" userId="e41c343c-2cfd-4d4f-a1ac-9d1d143c8b84" providerId="ADAL" clId="{F4DAAA35-39E4-41BA-AA01-9E4AB74F8B75}" dt="2025-07-23T08:09:30.943" v="266" actId="47"/>
        <pc:sldMkLst>
          <pc:docMk/>
          <pc:sldMk cId="486103993" sldId="2147469285"/>
        </pc:sldMkLst>
      </pc:sldChg>
      <pc:sldChg chg="add del">
        <pc:chgData name="Aske Walther Sørensen" userId="e41c343c-2cfd-4d4f-a1ac-9d1d143c8b84" providerId="ADAL" clId="{F4DAAA35-39E4-41BA-AA01-9E4AB74F8B75}" dt="2025-07-23T08:09:30.943" v="266" actId="47"/>
        <pc:sldMkLst>
          <pc:docMk/>
          <pc:sldMk cId="3927738802" sldId="2147469286"/>
        </pc:sldMkLst>
      </pc:sldChg>
      <pc:sldChg chg="addSp delSp modSp mod">
        <pc:chgData name="Aske Walther Sørensen" userId="e41c343c-2cfd-4d4f-a1ac-9d1d143c8b84" providerId="ADAL" clId="{F4DAAA35-39E4-41BA-AA01-9E4AB74F8B75}" dt="2025-07-23T08:13:42" v="293"/>
        <pc:sldMkLst>
          <pc:docMk/>
          <pc:sldMk cId="811412781" sldId="2147469289"/>
        </pc:sldMkLst>
      </pc:sldChg>
      <pc:sldChg chg="modSp mod modShow">
        <pc:chgData name="Aske Walther Sørensen" userId="e41c343c-2cfd-4d4f-a1ac-9d1d143c8b84" providerId="ADAL" clId="{F4DAAA35-39E4-41BA-AA01-9E4AB74F8B75}" dt="2025-07-23T08:13:12.566" v="290" actId="20577"/>
        <pc:sldMkLst>
          <pc:docMk/>
          <pc:sldMk cId="2790956045" sldId="2147469290"/>
        </pc:sldMkLst>
        <pc:spChg chg="mod">
          <ac:chgData name="Aske Walther Sørensen" userId="e41c343c-2cfd-4d4f-a1ac-9d1d143c8b84" providerId="ADAL" clId="{F4DAAA35-39E4-41BA-AA01-9E4AB74F8B75}" dt="2025-07-23T08:13:12.566" v="290" actId="20577"/>
          <ac:spMkLst>
            <pc:docMk/>
            <pc:sldMk cId="2790956045" sldId="2147469290"/>
            <ac:spMk id="5" creationId="{1935EC0A-C964-AA51-D83F-28DA879DCECE}"/>
          </ac:spMkLst>
        </pc:spChg>
      </pc:sldChg>
      <pc:sldChg chg="addSp modSp add del">
        <pc:chgData name="Aske Walther Sørensen" userId="e41c343c-2cfd-4d4f-a1ac-9d1d143c8b84" providerId="ADAL" clId="{F4DAAA35-39E4-41BA-AA01-9E4AB74F8B75}" dt="2025-07-23T08:12:50.677" v="282"/>
        <pc:sldMkLst>
          <pc:docMk/>
          <pc:sldMk cId="3377712104" sldId="2147469295"/>
        </pc:sldMkLst>
      </pc:sldChg>
      <pc:sldChg chg="addSp modSp add del">
        <pc:chgData name="Aske Walther Sørensen" userId="e41c343c-2cfd-4d4f-a1ac-9d1d143c8b84" providerId="ADAL" clId="{F4DAAA35-39E4-41BA-AA01-9E4AB74F8B75}" dt="2025-07-23T08:12:50.229" v="281"/>
        <pc:sldMkLst>
          <pc:docMk/>
          <pc:sldMk cId="3003899384" sldId="2147469297"/>
        </pc:sldMkLst>
      </pc:sldChg>
      <pc:sldChg chg="add del">
        <pc:chgData name="Aske Walther Sørensen" userId="e41c343c-2cfd-4d4f-a1ac-9d1d143c8b84" providerId="ADAL" clId="{F4DAAA35-39E4-41BA-AA01-9E4AB74F8B75}" dt="2025-07-23T08:09:30.943" v="266" actId="47"/>
        <pc:sldMkLst>
          <pc:docMk/>
          <pc:sldMk cId="3192247843" sldId="2147469300"/>
        </pc:sldMkLst>
      </pc:sldChg>
      <pc:sldChg chg="del">
        <pc:chgData name="Aske Walther Sørensen" userId="e41c343c-2cfd-4d4f-a1ac-9d1d143c8b84" providerId="ADAL" clId="{F4DAAA35-39E4-41BA-AA01-9E4AB74F8B75}" dt="2025-07-23T08:06:31.928" v="36" actId="47"/>
        <pc:sldMkLst>
          <pc:docMk/>
          <pc:sldMk cId="854747673" sldId="2147469301"/>
        </pc:sldMkLst>
      </pc:sldChg>
      <pc:sldChg chg="delSp del mod delAnim">
        <pc:chgData name="Aske Walther Sørensen" userId="e41c343c-2cfd-4d4f-a1ac-9d1d143c8b84" providerId="ADAL" clId="{F4DAAA35-39E4-41BA-AA01-9E4AB74F8B75}" dt="2025-07-23T08:17:27.913" v="566" actId="47"/>
        <pc:sldMkLst>
          <pc:docMk/>
          <pc:sldMk cId="484835445" sldId="2147469302"/>
        </pc:sldMkLst>
      </pc:sldChg>
      <pc:sldChg chg="del">
        <pc:chgData name="Aske Walther Sørensen" userId="e41c343c-2cfd-4d4f-a1ac-9d1d143c8b84" providerId="ADAL" clId="{F4DAAA35-39E4-41BA-AA01-9E4AB74F8B75}" dt="2025-07-23T08:15:22.365" v="321" actId="47"/>
        <pc:sldMkLst>
          <pc:docMk/>
          <pc:sldMk cId="3749381076" sldId="2147469303"/>
        </pc:sldMkLst>
      </pc:sldChg>
      <pc:sldChg chg="del">
        <pc:chgData name="Aske Walther Sørensen" userId="e41c343c-2cfd-4d4f-a1ac-9d1d143c8b84" providerId="ADAL" clId="{F4DAAA35-39E4-41BA-AA01-9E4AB74F8B75}" dt="2025-07-23T08:06:31.928" v="36" actId="47"/>
        <pc:sldMkLst>
          <pc:docMk/>
          <pc:sldMk cId="920604012" sldId="2147469304"/>
        </pc:sldMkLst>
      </pc:sldChg>
      <pc:sldChg chg="del">
        <pc:chgData name="Aske Walther Sørensen" userId="e41c343c-2cfd-4d4f-a1ac-9d1d143c8b84" providerId="ADAL" clId="{F4DAAA35-39E4-41BA-AA01-9E4AB74F8B75}" dt="2025-07-23T08:06:33.713" v="37" actId="47"/>
        <pc:sldMkLst>
          <pc:docMk/>
          <pc:sldMk cId="1047165597" sldId="2147469305"/>
        </pc:sldMkLst>
      </pc:sldChg>
      <pc:sldChg chg="add del">
        <pc:chgData name="Aske Walther Sørensen" userId="e41c343c-2cfd-4d4f-a1ac-9d1d143c8b84" providerId="ADAL" clId="{F4DAAA35-39E4-41BA-AA01-9E4AB74F8B75}" dt="2025-07-23T08:09:30.943" v="266" actId="47"/>
        <pc:sldMkLst>
          <pc:docMk/>
          <pc:sldMk cId="1257305160" sldId="2147469306"/>
        </pc:sldMkLst>
      </pc:sldChg>
      <pc:sldChg chg="add del">
        <pc:chgData name="Aske Walther Sørensen" userId="e41c343c-2cfd-4d4f-a1ac-9d1d143c8b84" providerId="ADAL" clId="{F4DAAA35-39E4-41BA-AA01-9E4AB74F8B75}" dt="2025-07-23T08:09:30.943" v="266" actId="47"/>
        <pc:sldMkLst>
          <pc:docMk/>
          <pc:sldMk cId="2763613723" sldId="2147469307"/>
        </pc:sldMkLst>
      </pc:sldChg>
      <pc:sldChg chg="del">
        <pc:chgData name="Aske Walther Sørensen" userId="e41c343c-2cfd-4d4f-a1ac-9d1d143c8b84" providerId="ADAL" clId="{F4DAAA35-39E4-41BA-AA01-9E4AB74F8B75}" dt="2025-07-23T08:09:08.935" v="260" actId="47"/>
        <pc:sldMkLst>
          <pc:docMk/>
          <pc:sldMk cId="3802684112" sldId="2147469308"/>
        </pc:sldMkLst>
      </pc:sldChg>
      <pc:sldChg chg="addSp modSp del mod">
        <pc:chgData name="Aske Walther Sørensen" userId="e41c343c-2cfd-4d4f-a1ac-9d1d143c8b84" providerId="ADAL" clId="{F4DAAA35-39E4-41BA-AA01-9E4AB74F8B75}" dt="2025-07-23T08:14:21.204" v="303" actId="47"/>
        <pc:sldMkLst>
          <pc:docMk/>
          <pc:sldMk cId="1001428277" sldId="2147469309"/>
        </pc:sldMkLst>
      </pc:sldChg>
      <pc:sldChg chg="addSp modSp mod modAnim">
        <pc:chgData name="Aske Walther Sørensen" userId="e41c343c-2cfd-4d4f-a1ac-9d1d143c8b84" providerId="ADAL" clId="{F4DAAA35-39E4-41BA-AA01-9E4AB74F8B75}" dt="2025-07-23T08:17:34.887" v="589" actId="20577"/>
        <pc:sldMkLst>
          <pc:docMk/>
          <pc:sldMk cId="4178170281" sldId="2147469310"/>
        </pc:sldMkLst>
        <pc:spChg chg="mod">
          <ac:chgData name="Aske Walther Sørensen" userId="e41c343c-2cfd-4d4f-a1ac-9d1d143c8b84" providerId="ADAL" clId="{F4DAAA35-39E4-41BA-AA01-9E4AB74F8B75}" dt="2025-07-23T08:15:04.998" v="319" actId="20577"/>
          <ac:spMkLst>
            <pc:docMk/>
            <pc:sldMk cId="4178170281" sldId="2147469310"/>
            <ac:spMk id="2" creationId="{2501D680-9D88-F040-177D-EEC25C513AEA}"/>
          </ac:spMkLst>
        </pc:spChg>
        <pc:spChg chg="mod">
          <ac:chgData name="Aske Walther Sørensen" userId="e41c343c-2cfd-4d4f-a1ac-9d1d143c8b84" providerId="ADAL" clId="{F4DAAA35-39E4-41BA-AA01-9E4AB74F8B75}" dt="2025-07-23T08:17:34.887" v="589" actId="20577"/>
          <ac:spMkLst>
            <pc:docMk/>
            <pc:sldMk cId="4178170281" sldId="2147469310"/>
            <ac:spMk id="3" creationId="{15467BA8-0D49-1758-E39F-E607F6E83A3C}"/>
          </ac:spMkLst>
        </pc:spChg>
      </pc:sldChg>
      <pc:sldChg chg="addSp modSp new mod">
        <pc:chgData name="Aske Walther Sørensen" userId="e41c343c-2cfd-4d4f-a1ac-9d1d143c8b84" providerId="ADAL" clId="{F4DAAA35-39E4-41BA-AA01-9E4AB74F8B75}" dt="2025-07-23T08:05:41.033" v="29" actId="14100"/>
        <pc:sldMkLst>
          <pc:docMk/>
          <pc:sldMk cId="191795027" sldId="2147469311"/>
        </pc:sldMkLst>
      </pc:sldChg>
      <pc:sldChg chg="addSp delSp modSp add mod">
        <pc:chgData name="Aske Walther Sørensen" userId="e41c343c-2cfd-4d4f-a1ac-9d1d143c8b84" providerId="ADAL" clId="{F4DAAA35-39E4-41BA-AA01-9E4AB74F8B75}" dt="2025-07-23T08:11:21.354" v="274" actId="962"/>
        <pc:sldMkLst>
          <pc:docMk/>
          <pc:sldMk cId="1031639374" sldId="2147469312"/>
        </pc:sldMkLst>
        <pc:picChg chg="add mod ord">
          <ac:chgData name="Aske Walther Sørensen" userId="e41c343c-2cfd-4d4f-a1ac-9d1d143c8b84" providerId="ADAL" clId="{F4DAAA35-39E4-41BA-AA01-9E4AB74F8B75}" dt="2025-07-23T08:11:21.354" v="274" actId="962"/>
          <ac:picMkLst>
            <pc:docMk/>
            <pc:sldMk cId="1031639374" sldId="2147469312"/>
            <ac:picMk id="7" creationId="{8DEE487B-C1B2-0DE4-582D-F3C020E602CF}"/>
          </ac:picMkLst>
        </pc:picChg>
      </pc:sldChg>
      <pc:sldChg chg="add del">
        <pc:chgData name="Aske Walther Sørensen" userId="e41c343c-2cfd-4d4f-a1ac-9d1d143c8b84" providerId="ADAL" clId="{F4DAAA35-39E4-41BA-AA01-9E4AB74F8B75}" dt="2025-07-23T08:12:42.477" v="280"/>
        <pc:sldMkLst>
          <pc:docMk/>
          <pc:sldMk cId="1016930223" sldId="214746931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F0E01D-E573-4D87-8487-196458F1CB83}" type="datetimeFigureOut">
              <a:rPr lang="da-DK" smtClean="0"/>
              <a:t>02-09-2025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610A2-E41B-495E-9914-70CA1250CBEE}" type="slidenum">
              <a:rPr lang="da-DK" smtClean="0"/>
              <a:t>‹nr.›</a:t>
            </a:fld>
            <a:endParaRPr lang="da-DK"/>
          </a:p>
        </p:txBody>
      </p:sp>
    </p:spTree>
    <p:extLst>
      <p:ext uri="{BB962C8B-B14F-4D97-AF65-F5344CB8AC3E}">
        <p14:creationId xmlns:p14="http://schemas.microsoft.com/office/powerpoint/2010/main" val="3544695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732F1CDE-5D83-9F4B-8CB9-2EF3BC0A1883}" type="slidenum">
              <a:rPr lang="da-DK" smtClean="0"/>
              <a:pPr/>
              <a:t>3</a:t>
            </a:fld>
            <a:endParaRPr lang="da-DK" dirty="0"/>
          </a:p>
        </p:txBody>
      </p:sp>
    </p:spTree>
    <p:extLst>
      <p:ext uri="{BB962C8B-B14F-4D97-AF65-F5344CB8AC3E}">
        <p14:creationId xmlns:p14="http://schemas.microsoft.com/office/powerpoint/2010/main" val="611117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12247-1376-D59A-A8C8-DB38B2D9F39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254F18E-5E73-2CFC-B943-878B17DBD69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5581531-2886-9994-BAED-010230826F33}"/>
              </a:ext>
            </a:extLst>
          </p:cNvPr>
          <p:cNvSpPr>
            <a:spLocks noGrp="1"/>
          </p:cNvSpPr>
          <p:nvPr>
            <p:ph type="body" idx="1"/>
          </p:nvPr>
        </p:nvSpPr>
        <p:spPr/>
        <p:txBody>
          <a:bodyPr/>
          <a:lstStyle/>
          <a:p>
            <a:r>
              <a:rPr lang="da-DK" dirty="0"/>
              <a:t>Nævn også låge 1 og 24 fra julekalenderen.</a:t>
            </a:r>
          </a:p>
        </p:txBody>
      </p:sp>
      <p:sp>
        <p:nvSpPr>
          <p:cNvPr id="4" name="Pladsholder til slidenummer 3">
            <a:extLst>
              <a:ext uri="{FF2B5EF4-FFF2-40B4-BE49-F238E27FC236}">
                <a16:creationId xmlns:a16="http://schemas.microsoft.com/office/drawing/2014/main" id="{BE199434-AEC1-E1A6-D261-AE3D5150B8F7}"/>
              </a:ext>
            </a:extLst>
          </p:cNvPr>
          <p:cNvSpPr>
            <a:spLocks noGrp="1"/>
          </p:cNvSpPr>
          <p:nvPr>
            <p:ph type="sldNum" sz="quarter" idx="5"/>
          </p:nvPr>
        </p:nvSpPr>
        <p:spPr/>
        <p:txBody>
          <a:bodyPr/>
          <a:lstStyle/>
          <a:p>
            <a:fld id="{FD0610A2-E41B-495E-9914-70CA1250CBEE}" type="slidenum">
              <a:rPr lang="da-DK" smtClean="0"/>
              <a:t>36</a:t>
            </a:fld>
            <a:endParaRPr lang="da-DK"/>
          </a:p>
        </p:txBody>
      </p:sp>
    </p:spTree>
    <p:extLst>
      <p:ext uri="{BB962C8B-B14F-4D97-AF65-F5344CB8AC3E}">
        <p14:creationId xmlns:p14="http://schemas.microsoft.com/office/powerpoint/2010/main" val="1660848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Nævn også låge 1 og 24 fra julekalenderen.</a:t>
            </a:r>
          </a:p>
        </p:txBody>
      </p:sp>
      <p:sp>
        <p:nvSpPr>
          <p:cNvPr id="4" name="Pladsholder til slidenummer 3"/>
          <p:cNvSpPr>
            <a:spLocks noGrp="1"/>
          </p:cNvSpPr>
          <p:nvPr>
            <p:ph type="sldNum" sz="quarter" idx="5"/>
          </p:nvPr>
        </p:nvSpPr>
        <p:spPr/>
        <p:txBody>
          <a:bodyPr/>
          <a:lstStyle/>
          <a:p>
            <a:fld id="{FD0610A2-E41B-495E-9914-70CA1250CBEE}" type="slidenum">
              <a:rPr lang="da-DK" smtClean="0"/>
              <a:t>38</a:t>
            </a:fld>
            <a:endParaRPr lang="da-DK"/>
          </a:p>
        </p:txBody>
      </p:sp>
    </p:spTree>
    <p:extLst>
      <p:ext uri="{BB962C8B-B14F-4D97-AF65-F5344CB8AC3E}">
        <p14:creationId xmlns:p14="http://schemas.microsoft.com/office/powerpoint/2010/main" val="30300641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Forside 3">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tx1"/>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9" name="Pladsholder til tekst 6">
            <a:extLst>
              <a:ext uri="{FF2B5EF4-FFF2-40B4-BE49-F238E27FC236}">
                <a16:creationId xmlns:a16="http://schemas.microsoft.com/office/drawing/2014/main" id="{8ECC06A8-D032-5014-F9A2-748351BB8C88}"/>
              </a:ext>
            </a:extLst>
          </p:cNvPr>
          <p:cNvSpPr>
            <a:spLocks noGrp="1"/>
          </p:cNvSpPr>
          <p:nvPr>
            <p:ph type="body" sz="quarter" idx="18"/>
          </p:nvPr>
        </p:nvSpPr>
        <p:spPr>
          <a:xfrm>
            <a:off x="186110" y="4728638"/>
            <a:ext cx="13212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2C59C273-8F97-8FCF-65FE-26C9B203B4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052281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Overskrift + tekst + billede (venstre)">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5148262" y="555625"/>
            <a:ext cx="352742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6"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5148277" y="339726"/>
            <a:ext cx="3528179"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1495255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Overskrift + tekst + billede (bund)">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2571750"/>
            <a:ext cx="9144000" cy="2571750"/>
          </a:xfrm>
        </p:spPr>
        <p:txBody>
          <a:bodyPr>
            <a:normAutofit/>
          </a:bodyPr>
          <a:lstStyle>
            <a:lvl1pPr marL="0" indent="0" algn="ctr">
              <a:buFont typeface="Arial" panose="020B0604020202020204" pitchFamily="34" charset="0"/>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1009650" y="951222"/>
            <a:ext cx="2991910" cy="1116472"/>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51222"/>
            <a:ext cx="3564819" cy="1116471"/>
          </a:xfrm>
        </p:spPr>
        <p:txBody>
          <a:bodyPr/>
          <a:lstStyle>
            <a:lvl1pPr marL="0" indent="0">
              <a:buNone/>
              <a:defRPr sz="1000">
                <a:latin typeface="Neue Haas Grotesk Text Pro" panose="020B0504020202020204" pitchFamily="34" charset="77"/>
              </a:defRPr>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3644776860"/>
      </p:ext>
    </p:extLst>
  </p:cSld>
  <p:clrMapOvr>
    <a:masterClrMapping/>
  </p:clrMapOvr>
  <p:extLst>
    <p:ext uri="{DCECCB84-F9BA-43D5-87BE-67443E8EF086}">
      <p15:sldGuideLst xmlns:p15="http://schemas.microsoft.com/office/powerpoint/2012/main">
        <p15:guide id="1" pos="636">
          <p15:clr>
            <a:srgbClr val="FBAE40"/>
          </p15:clr>
        </p15:guide>
        <p15:guide id="2" orient="horz" pos="59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Highlights (3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35859"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2" y="2067694"/>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2" y="2212108"/>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35859"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2" y="2810661"/>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2" y="2955075"/>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Pladsholder til billede 5">
            <a:extLst>
              <a:ext uri="{FF2B5EF4-FFF2-40B4-BE49-F238E27FC236}">
                <a16:creationId xmlns:a16="http://schemas.microsoft.com/office/drawing/2014/main" id="{C4ABC68E-A13B-FAFF-E2EB-F53E9D240F22}"/>
              </a:ext>
            </a:extLst>
          </p:cNvPr>
          <p:cNvSpPr>
            <a:spLocks noGrp="1" noChangeAspect="1"/>
          </p:cNvSpPr>
          <p:nvPr>
            <p:ph type="pic" sz="quarter" idx="23" hasCustomPrompt="1"/>
          </p:nvPr>
        </p:nvSpPr>
        <p:spPr>
          <a:xfrm>
            <a:off x="1035859"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2" name="Pladsholder til tekst 3">
            <a:extLst>
              <a:ext uri="{FF2B5EF4-FFF2-40B4-BE49-F238E27FC236}">
                <a16:creationId xmlns:a16="http://schemas.microsoft.com/office/drawing/2014/main" id="{64FF8A76-B404-0C8F-8C0B-30B839A46D76}"/>
              </a:ext>
            </a:extLst>
          </p:cNvPr>
          <p:cNvSpPr>
            <a:spLocks noGrp="1"/>
          </p:cNvSpPr>
          <p:nvPr>
            <p:ph type="body" sz="quarter" idx="24"/>
          </p:nvPr>
        </p:nvSpPr>
        <p:spPr>
          <a:xfrm>
            <a:off x="1488482" y="3552029"/>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E18EE8C3-6589-A11A-1EB5-56F8C0C09F49}"/>
              </a:ext>
            </a:extLst>
          </p:cNvPr>
          <p:cNvSpPr>
            <a:spLocks noGrp="1"/>
          </p:cNvSpPr>
          <p:nvPr>
            <p:ph type="body" sz="quarter" idx="25"/>
          </p:nvPr>
        </p:nvSpPr>
        <p:spPr>
          <a:xfrm>
            <a:off x="1488482" y="3696443"/>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5219552"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5672175" y="2067694"/>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5672175" y="2212108"/>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5219552"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5672175" y="2810661"/>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5672175" y="2955075"/>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0" name="Pladsholder til billede 5">
            <a:extLst>
              <a:ext uri="{FF2B5EF4-FFF2-40B4-BE49-F238E27FC236}">
                <a16:creationId xmlns:a16="http://schemas.microsoft.com/office/drawing/2014/main" id="{611F40D4-8CDB-5EDC-7BAD-B03042BDBD6A}"/>
              </a:ext>
            </a:extLst>
          </p:cNvPr>
          <p:cNvSpPr>
            <a:spLocks noGrp="1" noChangeAspect="1"/>
          </p:cNvSpPr>
          <p:nvPr>
            <p:ph type="pic" sz="quarter" idx="32" hasCustomPrompt="1"/>
          </p:nvPr>
        </p:nvSpPr>
        <p:spPr>
          <a:xfrm>
            <a:off x="5219552"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1" name="Pladsholder til tekst 3">
            <a:extLst>
              <a:ext uri="{FF2B5EF4-FFF2-40B4-BE49-F238E27FC236}">
                <a16:creationId xmlns:a16="http://schemas.microsoft.com/office/drawing/2014/main" id="{EC03F92A-66B6-FC8B-CDA8-DA851552E31F}"/>
              </a:ext>
            </a:extLst>
          </p:cNvPr>
          <p:cNvSpPr>
            <a:spLocks noGrp="1"/>
          </p:cNvSpPr>
          <p:nvPr>
            <p:ph type="body" sz="quarter" idx="33"/>
          </p:nvPr>
        </p:nvSpPr>
        <p:spPr>
          <a:xfrm>
            <a:off x="5672175" y="3552029"/>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2" name="Pladsholder til tekst 3">
            <a:extLst>
              <a:ext uri="{FF2B5EF4-FFF2-40B4-BE49-F238E27FC236}">
                <a16:creationId xmlns:a16="http://schemas.microsoft.com/office/drawing/2014/main" id="{D6FEAE5D-F3EC-05C0-19FD-9C5F35A48EF8}"/>
              </a:ext>
            </a:extLst>
          </p:cNvPr>
          <p:cNvSpPr>
            <a:spLocks noGrp="1"/>
          </p:cNvSpPr>
          <p:nvPr>
            <p:ph type="body" sz="quarter" idx="34"/>
          </p:nvPr>
        </p:nvSpPr>
        <p:spPr>
          <a:xfrm>
            <a:off x="5672175" y="3696443"/>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Titel 1">
            <a:extLst>
              <a:ext uri="{FF2B5EF4-FFF2-40B4-BE49-F238E27FC236}">
                <a16:creationId xmlns:a16="http://schemas.microsoft.com/office/drawing/2014/main" id="{486BAFFE-8C09-B4E1-113D-5655D6AEF262}"/>
              </a:ext>
            </a:extLst>
          </p:cNvPr>
          <p:cNvSpPr>
            <a:spLocks noGrp="1"/>
          </p:cNvSpPr>
          <p:nvPr>
            <p:ph type="title"/>
          </p:nvPr>
        </p:nvSpPr>
        <p:spPr>
          <a:xfrm>
            <a:off x="1009650" y="951222"/>
            <a:ext cx="2991910" cy="900448"/>
          </a:xfrm>
        </p:spPr>
        <p:txBody>
          <a:bodyPr/>
          <a:lstStyle/>
          <a:p>
            <a:r>
              <a:rPr lang="da-DK"/>
              <a:t>Klik for at redigere titeltypografien i masteren</a:t>
            </a:r>
            <a:endParaRPr lang="en-GB" dirty="0"/>
          </a:p>
        </p:txBody>
      </p:sp>
      <p:sp>
        <p:nvSpPr>
          <p:cNvPr id="24" name="Pladsholder til tekst 5">
            <a:extLst>
              <a:ext uri="{FF2B5EF4-FFF2-40B4-BE49-F238E27FC236}">
                <a16:creationId xmlns:a16="http://schemas.microsoft.com/office/drawing/2014/main" id="{BD12AD24-B17D-7407-348F-63C4241969DB}"/>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4172795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Highlights (2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43854"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3"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3"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43854"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3"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3"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6012407"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6457036"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6457036"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6012407"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6457036"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6457036"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Pladsholder til billede 5">
            <a:extLst>
              <a:ext uri="{FF2B5EF4-FFF2-40B4-BE49-F238E27FC236}">
                <a16:creationId xmlns:a16="http://schemas.microsoft.com/office/drawing/2014/main" id="{B14033C6-F4A0-22AA-9930-3CE1FE4E25F0}"/>
              </a:ext>
            </a:extLst>
          </p:cNvPr>
          <p:cNvSpPr>
            <a:spLocks noGrp="1" noChangeAspect="1"/>
          </p:cNvSpPr>
          <p:nvPr>
            <p:ph type="pic" sz="quarter" idx="32" hasCustomPrompt="1"/>
          </p:nvPr>
        </p:nvSpPr>
        <p:spPr>
          <a:xfrm>
            <a:off x="3528130"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4" name="Pladsholder til tekst 3">
            <a:extLst>
              <a:ext uri="{FF2B5EF4-FFF2-40B4-BE49-F238E27FC236}">
                <a16:creationId xmlns:a16="http://schemas.microsoft.com/office/drawing/2014/main" id="{DF32EA48-CFEB-7541-DF41-17413F5F7203}"/>
              </a:ext>
            </a:extLst>
          </p:cNvPr>
          <p:cNvSpPr>
            <a:spLocks noGrp="1"/>
          </p:cNvSpPr>
          <p:nvPr>
            <p:ph type="body" sz="quarter" idx="33"/>
          </p:nvPr>
        </p:nvSpPr>
        <p:spPr>
          <a:xfrm>
            <a:off x="3972759"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5" name="Pladsholder til tekst 3">
            <a:extLst>
              <a:ext uri="{FF2B5EF4-FFF2-40B4-BE49-F238E27FC236}">
                <a16:creationId xmlns:a16="http://schemas.microsoft.com/office/drawing/2014/main" id="{BC296128-C74C-B849-4B94-5A9AF8B0C46D}"/>
              </a:ext>
            </a:extLst>
          </p:cNvPr>
          <p:cNvSpPr>
            <a:spLocks noGrp="1"/>
          </p:cNvSpPr>
          <p:nvPr>
            <p:ph type="body" sz="quarter" idx="34"/>
          </p:nvPr>
        </p:nvSpPr>
        <p:spPr>
          <a:xfrm>
            <a:off x="3972759"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6" name="Pladsholder til billede 5">
            <a:extLst>
              <a:ext uri="{FF2B5EF4-FFF2-40B4-BE49-F238E27FC236}">
                <a16:creationId xmlns:a16="http://schemas.microsoft.com/office/drawing/2014/main" id="{81411030-890F-68B2-7EFD-FF089B833B7E}"/>
              </a:ext>
            </a:extLst>
          </p:cNvPr>
          <p:cNvSpPr>
            <a:spLocks noGrp="1" noChangeAspect="1"/>
          </p:cNvSpPr>
          <p:nvPr>
            <p:ph type="pic" sz="quarter" idx="35" hasCustomPrompt="1"/>
          </p:nvPr>
        </p:nvSpPr>
        <p:spPr>
          <a:xfrm>
            <a:off x="3528130"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7" name="Pladsholder til tekst 3">
            <a:extLst>
              <a:ext uri="{FF2B5EF4-FFF2-40B4-BE49-F238E27FC236}">
                <a16:creationId xmlns:a16="http://schemas.microsoft.com/office/drawing/2014/main" id="{567FC3D7-2F98-125A-D24C-B2658BB02983}"/>
              </a:ext>
            </a:extLst>
          </p:cNvPr>
          <p:cNvSpPr>
            <a:spLocks noGrp="1"/>
          </p:cNvSpPr>
          <p:nvPr>
            <p:ph type="body" sz="quarter" idx="36"/>
          </p:nvPr>
        </p:nvSpPr>
        <p:spPr>
          <a:xfrm>
            <a:off x="3972759"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8" name="Pladsholder til tekst 3">
            <a:extLst>
              <a:ext uri="{FF2B5EF4-FFF2-40B4-BE49-F238E27FC236}">
                <a16:creationId xmlns:a16="http://schemas.microsoft.com/office/drawing/2014/main" id="{88BC5081-ABED-3724-55CF-EBFD77504F1D}"/>
              </a:ext>
            </a:extLst>
          </p:cNvPr>
          <p:cNvSpPr>
            <a:spLocks noGrp="1"/>
          </p:cNvSpPr>
          <p:nvPr>
            <p:ph type="body" sz="quarter" idx="37"/>
          </p:nvPr>
        </p:nvSpPr>
        <p:spPr>
          <a:xfrm>
            <a:off x="3972759"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Titel 1">
            <a:extLst>
              <a:ext uri="{FF2B5EF4-FFF2-40B4-BE49-F238E27FC236}">
                <a16:creationId xmlns:a16="http://schemas.microsoft.com/office/drawing/2014/main" id="{4492E851-BE7C-081C-4EAF-60E653B135E9}"/>
              </a:ext>
            </a:extLst>
          </p:cNvPr>
          <p:cNvSpPr>
            <a:spLocks noGrp="1"/>
          </p:cNvSpPr>
          <p:nvPr>
            <p:ph type="title"/>
          </p:nvPr>
        </p:nvSpPr>
        <p:spPr>
          <a:xfrm>
            <a:off x="1009650" y="951222"/>
            <a:ext cx="2991910" cy="828838"/>
          </a:xfrm>
        </p:spPr>
        <p:txBody>
          <a:bodyPr/>
          <a:lstStyle/>
          <a:p>
            <a:r>
              <a:rPr lang="da-DK"/>
              <a:t>Klik for at redigere titeltypografien i masteren</a:t>
            </a:r>
            <a:endParaRPr lang="en-GB" dirty="0"/>
          </a:p>
        </p:txBody>
      </p:sp>
      <p:sp>
        <p:nvSpPr>
          <p:cNvPr id="12" name="Pladsholder til tekst 5">
            <a:extLst>
              <a:ext uri="{FF2B5EF4-FFF2-40B4-BE49-F238E27FC236}">
                <a16:creationId xmlns:a16="http://schemas.microsoft.com/office/drawing/2014/main" id="{E5BAADCD-CC86-812F-5FEB-3CC9C1204691}"/>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544135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ortrætter (2)">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417027" y="1714038"/>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172014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206769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186882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607587" y="1714038"/>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172014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206769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186882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265385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ortrætter (4)">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417027" y="1059582"/>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106568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1413238"/>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121436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607587" y="1059582"/>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106568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1413238"/>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121436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1417027" y="2571750"/>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2719400" y="2577852"/>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2719400" y="2925406"/>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2719400" y="2726535"/>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4607587" y="2571750"/>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5909960" y="2577852"/>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5909960" y="2925406"/>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5909960" y="2726535"/>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4154001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ortrætter (6)">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698675" y="7779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784036"/>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1131590"/>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932719"/>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889235" y="7779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784036"/>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1131590"/>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932719"/>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1698675" y="2146086"/>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2719400" y="2152188"/>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2719400" y="2499742"/>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2719400" y="230087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4889235" y="2146086"/>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5909960" y="2152188"/>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5909960" y="2499742"/>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5909960" y="230087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18" name="Pladsholder til billede 5">
            <a:extLst>
              <a:ext uri="{FF2B5EF4-FFF2-40B4-BE49-F238E27FC236}">
                <a16:creationId xmlns:a16="http://schemas.microsoft.com/office/drawing/2014/main" id="{D8F20035-BF4C-E8E9-7629-95EB57613D77}"/>
              </a:ext>
            </a:extLst>
          </p:cNvPr>
          <p:cNvSpPr>
            <a:spLocks noGrp="1" noChangeAspect="1"/>
          </p:cNvSpPr>
          <p:nvPr>
            <p:ph type="pic" sz="quarter" idx="33"/>
          </p:nvPr>
        </p:nvSpPr>
        <p:spPr>
          <a:xfrm>
            <a:off x="1698675" y="3528498"/>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9" name="Pladsholder til tekst 3">
            <a:extLst>
              <a:ext uri="{FF2B5EF4-FFF2-40B4-BE49-F238E27FC236}">
                <a16:creationId xmlns:a16="http://schemas.microsoft.com/office/drawing/2014/main" id="{E5DD68DF-0955-D2E0-9EC7-C8E5E09C9DEB}"/>
              </a:ext>
            </a:extLst>
          </p:cNvPr>
          <p:cNvSpPr>
            <a:spLocks noGrp="1"/>
          </p:cNvSpPr>
          <p:nvPr>
            <p:ph type="body" sz="quarter" idx="34" hasCustomPrompt="1"/>
          </p:nvPr>
        </p:nvSpPr>
        <p:spPr>
          <a:xfrm>
            <a:off x="2719400" y="353460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20" name="Pladsholder til tekst 3">
            <a:extLst>
              <a:ext uri="{FF2B5EF4-FFF2-40B4-BE49-F238E27FC236}">
                <a16:creationId xmlns:a16="http://schemas.microsoft.com/office/drawing/2014/main" id="{DE8F6174-F745-2E11-6D8E-B821CD399521}"/>
              </a:ext>
            </a:extLst>
          </p:cNvPr>
          <p:cNvSpPr>
            <a:spLocks noGrp="1"/>
          </p:cNvSpPr>
          <p:nvPr>
            <p:ph type="body" sz="quarter" idx="35"/>
          </p:nvPr>
        </p:nvSpPr>
        <p:spPr>
          <a:xfrm>
            <a:off x="2719400" y="388215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1" name="Pladsholder til tekst 3">
            <a:extLst>
              <a:ext uri="{FF2B5EF4-FFF2-40B4-BE49-F238E27FC236}">
                <a16:creationId xmlns:a16="http://schemas.microsoft.com/office/drawing/2014/main" id="{5DBA5425-3A6F-5F2C-847C-2459D1AB335D}"/>
              </a:ext>
            </a:extLst>
          </p:cNvPr>
          <p:cNvSpPr>
            <a:spLocks noGrp="1"/>
          </p:cNvSpPr>
          <p:nvPr>
            <p:ph type="body" sz="quarter" idx="36" hasCustomPrompt="1"/>
          </p:nvPr>
        </p:nvSpPr>
        <p:spPr>
          <a:xfrm>
            <a:off x="2719400" y="368328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22" name="Pladsholder til billede 5">
            <a:extLst>
              <a:ext uri="{FF2B5EF4-FFF2-40B4-BE49-F238E27FC236}">
                <a16:creationId xmlns:a16="http://schemas.microsoft.com/office/drawing/2014/main" id="{CE71A5FD-BEB7-115E-D689-E604327F18F7}"/>
              </a:ext>
            </a:extLst>
          </p:cNvPr>
          <p:cNvSpPr>
            <a:spLocks noGrp="1" noChangeAspect="1"/>
          </p:cNvSpPr>
          <p:nvPr>
            <p:ph type="pic" sz="quarter" idx="37"/>
          </p:nvPr>
        </p:nvSpPr>
        <p:spPr>
          <a:xfrm>
            <a:off x="4889235" y="3528498"/>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23" name="Pladsholder til tekst 3">
            <a:extLst>
              <a:ext uri="{FF2B5EF4-FFF2-40B4-BE49-F238E27FC236}">
                <a16:creationId xmlns:a16="http://schemas.microsoft.com/office/drawing/2014/main" id="{03755236-EF25-1910-CC1E-CA3EFFFAC006}"/>
              </a:ext>
            </a:extLst>
          </p:cNvPr>
          <p:cNvSpPr>
            <a:spLocks noGrp="1"/>
          </p:cNvSpPr>
          <p:nvPr>
            <p:ph type="body" sz="quarter" idx="38" hasCustomPrompt="1"/>
          </p:nvPr>
        </p:nvSpPr>
        <p:spPr>
          <a:xfrm>
            <a:off x="5909960" y="353460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24" name="Pladsholder til tekst 3">
            <a:extLst>
              <a:ext uri="{FF2B5EF4-FFF2-40B4-BE49-F238E27FC236}">
                <a16:creationId xmlns:a16="http://schemas.microsoft.com/office/drawing/2014/main" id="{3F9FC192-CF34-F7F4-2E0A-D1E089B04A5F}"/>
              </a:ext>
            </a:extLst>
          </p:cNvPr>
          <p:cNvSpPr>
            <a:spLocks noGrp="1"/>
          </p:cNvSpPr>
          <p:nvPr>
            <p:ph type="body" sz="quarter" idx="39"/>
          </p:nvPr>
        </p:nvSpPr>
        <p:spPr>
          <a:xfrm>
            <a:off x="5909960" y="388215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5" name="Pladsholder til tekst 3">
            <a:extLst>
              <a:ext uri="{FF2B5EF4-FFF2-40B4-BE49-F238E27FC236}">
                <a16:creationId xmlns:a16="http://schemas.microsoft.com/office/drawing/2014/main" id="{844B268E-5C54-1D96-9E0F-4846C40ACE78}"/>
              </a:ext>
            </a:extLst>
          </p:cNvPr>
          <p:cNvSpPr>
            <a:spLocks noGrp="1"/>
          </p:cNvSpPr>
          <p:nvPr>
            <p:ph type="body" sz="quarter" idx="40" hasCustomPrompt="1"/>
          </p:nvPr>
        </p:nvSpPr>
        <p:spPr>
          <a:xfrm>
            <a:off x="5909960" y="368328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Tree>
    <p:extLst>
      <p:ext uri="{BB962C8B-B14F-4D97-AF65-F5344CB8AC3E}">
        <p14:creationId xmlns:p14="http://schemas.microsoft.com/office/powerpoint/2010/main" val="220212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ortrætter (8)">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99120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991208"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991208"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991208"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26" name="Pladsholder til billede 5">
            <a:extLst>
              <a:ext uri="{FF2B5EF4-FFF2-40B4-BE49-F238E27FC236}">
                <a16:creationId xmlns:a16="http://schemas.microsoft.com/office/drawing/2014/main" id="{52F7139D-DBE9-49E3-AD47-49F68B4DA054}"/>
              </a:ext>
            </a:extLst>
          </p:cNvPr>
          <p:cNvSpPr>
            <a:spLocks noGrp="1" noChangeAspect="1"/>
          </p:cNvSpPr>
          <p:nvPr>
            <p:ph type="pic" sz="quarter" idx="21"/>
          </p:nvPr>
        </p:nvSpPr>
        <p:spPr>
          <a:xfrm>
            <a:off x="99120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7" name="Pladsholder til tekst 3">
            <a:extLst>
              <a:ext uri="{FF2B5EF4-FFF2-40B4-BE49-F238E27FC236}">
                <a16:creationId xmlns:a16="http://schemas.microsoft.com/office/drawing/2014/main" id="{7D58E26F-CC21-2BE4-4DCF-13DA0A74D6A0}"/>
              </a:ext>
            </a:extLst>
          </p:cNvPr>
          <p:cNvSpPr>
            <a:spLocks noGrp="1"/>
          </p:cNvSpPr>
          <p:nvPr>
            <p:ph type="body" sz="quarter" idx="22" hasCustomPrompt="1"/>
          </p:nvPr>
        </p:nvSpPr>
        <p:spPr>
          <a:xfrm>
            <a:off x="991208"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28" name="Pladsholder til tekst 3">
            <a:extLst>
              <a:ext uri="{FF2B5EF4-FFF2-40B4-BE49-F238E27FC236}">
                <a16:creationId xmlns:a16="http://schemas.microsoft.com/office/drawing/2014/main" id="{D38F5F6F-8901-83CA-0E99-FED48ED77742}"/>
              </a:ext>
            </a:extLst>
          </p:cNvPr>
          <p:cNvSpPr>
            <a:spLocks noGrp="1"/>
          </p:cNvSpPr>
          <p:nvPr>
            <p:ph type="body" sz="quarter" idx="23"/>
          </p:nvPr>
        </p:nvSpPr>
        <p:spPr>
          <a:xfrm>
            <a:off x="991208"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9" name="Pladsholder til tekst 3">
            <a:extLst>
              <a:ext uri="{FF2B5EF4-FFF2-40B4-BE49-F238E27FC236}">
                <a16:creationId xmlns:a16="http://schemas.microsoft.com/office/drawing/2014/main" id="{37092885-5257-BABB-4AA8-D3BEE0040E0B}"/>
              </a:ext>
            </a:extLst>
          </p:cNvPr>
          <p:cNvSpPr>
            <a:spLocks noGrp="1"/>
          </p:cNvSpPr>
          <p:nvPr>
            <p:ph type="body" sz="quarter" idx="24" hasCustomPrompt="1"/>
          </p:nvPr>
        </p:nvSpPr>
        <p:spPr>
          <a:xfrm>
            <a:off x="991208"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0" name="Pladsholder til billede 5">
            <a:extLst>
              <a:ext uri="{FF2B5EF4-FFF2-40B4-BE49-F238E27FC236}">
                <a16:creationId xmlns:a16="http://schemas.microsoft.com/office/drawing/2014/main" id="{752348A9-5597-3F07-46DD-D20729280D57}"/>
              </a:ext>
            </a:extLst>
          </p:cNvPr>
          <p:cNvSpPr>
            <a:spLocks noGrp="1" noChangeAspect="1"/>
          </p:cNvSpPr>
          <p:nvPr>
            <p:ph type="pic" sz="quarter" idx="25"/>
          </p:nvPr>
        </p:nvSpPr>
        <p:spPr>
          <a:xfrm>
            <a:off x="300743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1" name="Pladsholder til tekst 3">
            <a:extLst>
              <a:ext uri="{FF2B5EF4-FFF2-40B4-BE49-F238E27FC236}">
                <a16:creationId xmlns:a16="http://schemas.microsoft.com/office/drawing/2014/main" id="{A5F34681-D03A-D647-6930-18A3459EAFEF}"/>
              </a:ext>
            </a:extLst>
          </p:cNvPr>
          <p:cNvSpPr>
            <a:spLocks noGrp="1"/>
          </p:cNvSpPr>
          <p:nvPr>
            <p:ph type="body" sz="quarter" idx="26" hasCustomPrompt="1"/>
          </p:nvPr>
        </p:nvSpPr>
        <p:spPr>
          <a:xfrm>
            <a:off x="3007432"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32" name="Pladsholder til tekst 3">
            <a:extLst>
              <a:ext uri="{FF2B5EF4-FFF2-40B4-BE49-F238E27FC236}">
                <a16:creationId xmlns:a16="http://schemas.microsoft.com/office/drawing/2014/main" id="{45577192-E8BA-EEE4-9B16-22FED0D7DF5A}"/>
              </a:ext>
            </a:extLst>
          </p:cNvPr>
          <p:cNvSpPr>
            <a:spLocks noGrp="1"/>
          </p:cNvSpPr>
          <p:nvPr>
            <p:ph type="body" sz="quarter" idx="27"/>
          </p:nvPr>
        </p:nvSpPr>
        <p:spPr>
          <a:xfrm>
            <a:off x="3007432"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3" name="Pladsholder til tekst 3">
            <a:extLst>
              <a:ext uri="{FF2B5EF4-FFF2-40B4-BE49-F238E27FC236}">
                <a16:creationId xmlns:a16="http://schemas.microsoft.com/office/drawing/2014/main" id="{5815B571-9779-C1AF-64F5-8EDE3B02F07A}"/>
              </a:ext>
            </a:extLst>
          </p:cNvPr>
          <p:cNvSpPr>
            <a:spLocks noGrp="1"/>
          </p:cNvSpPr>
          <p:nvPr>
            <p:ph type="body" sz="quarter" idx="28" hasCustomPrompt="1"/>
          </p:nvPr>
        </p:nvSpPr>
        <p:spPr>
          <a:xfrm>
            <a:off x="3007432"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4" name="Pladsholder til billede 5">
            <a:extLst>
              <a:ext uri="{FF2B5EF4-FFF2-40B4-BE49-F238E27FC236}">
                <a16:creationId xmlns:a16="http://schemas.microsoft.com/office/drawing/2014/main" id="{B26DC89F-7A12-B691-C617-76B06988F9DF}"/>
              </a:ext>
            </a:extLst>
          </p:cNvPr>
          <p:cNvSpPr>
            <a:spLocks noGrp="1" noChangeAspect="1"/>
          </p:cNvSpPr>
          <p:nvPr>
            <p:ph type="pic" sz="quarter" idx="29"/>
          </p:nvPr>
        </p:nvSpPr>
        <p:spPr>
          <a:xfrm>
            <a:off x="300743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5" name="Pladsholder til tekst 3">
            <a:extLst>
              <a:ext uri="{FF2B5EF4-FFF2-40B4-BE49-F238E27FC236}">
                <a16:creationId xmlns:a16="http://schemas.microsoft.com/office/drawing/2014/main" id="{492FCA12-2486-24F2-1D95-2EB6D99E1A49}"/>
              </a:ext>
            </a:extLst>
          </p:cNvPr>
          <p:cNvSpPr>
            <a:spLocks noGrp="1"/>
          </p:cNvSpPr>
          <p:nvPr>
            <p:ph type="body" sz="quarter" idx="30" hasCustomPrompt="1"/>
          </p:nvPr>
        </p:nvSpPr>
        <p:spPr>
          <a:xfrm>
            <a:off x="3007432"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36" name="Pladsholder til tekst 3">
            <a:extLst>
              <a:ext uri="{FF2B5EF4-FFF2-40B4-BE49-F238E27FC236}">
                <a16:creationId xmlns:a16="http://schemas.microsoft.com/office/drawing/2014/main" id="{AED307A9-CE03-126B-9BBF-4C71B9A5C87A}"/>
              </a:ext>
            </a:extLst>
          </p:cNvPr>
          <p:cNvSpPr>
            <a:spLocks noGrp="1"/>
          </p:cNvSpPr>
          <p:nvPr>
            <p:ph type="body" sz="quarter" idx="31"/>
          </p:nvPr>
        </p:nvSpPr>
        <p:spPr>
          <a:xfrm>
            <a:off x="3007432"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7" name="Pladsholder til tekst 3">
            <a:extLst>
              <a:ext uri="{FF2B5EF4-FFF2-40B4-BE49-F238E27FC236}">
                <a16:creationId xmlns:a16="http://schemas.microsoft.com/office/drawing/2014/main" id="{25770854-1AB2-BEED-49E5-50DBAEF9CC16}"/>
              </a:ext>
            </a:extLst>
          </p:cNvPr>
          <p:cNvSpPr>
            <a:spLocks noGrp="1"/>
          </p:cNvSpPr>
          <p:nvPr>
            <p:ph type="body" sz="quarter" idx="32" hasCustomPrompt="1"/>
          </p:nvPr>
        </p:nvSpPr>
        <p:spPr>
          <a:xfrm>
            <a:off x="3007432"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8" name="Pladsholder til billede 5">
            <a:extLst>
              <a:ext uri="{FF2B5EF4-FFF2-40B4-BE49-F238E27FC236}">
                <a16:creationId xmlns:a16="http://schemas.microsoft.com/office/drawing/2014/main" id="{9A8839BE-BCDC-AD49-E7BA-A13DD595AE50}"/>
              </a:ext>
            </a:extLst>
          </p:cNvPr>
          <p:cNvSpPr>
            <a:spLocks noGrp="1" noChangeAspect="1"/>
          </p:cNvSpPr>
          <p:nvPr>
            <p:ph type="pic" sz="quarter" idx="33"/>
          </p:nvPr>
        </p:nvSpPr>
        <p:spPr>
          <a:xfrm>
            <a:off x="500404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9" name="Pladsholder til tekst 3">
            <a:extLst>
              <a:ext uri="{FF2B5EF4-FFF2-40B4-BE49-F238E27FC236}">
                <a16:creationId xmlns:a16="http://schemas.microsoft.com/office/drawing/2014/main" id="{3C972379-45CA-485C-F05D-22EE26FF65AB}"/>
              </a:ext>
            </a:extLst>
          </p:cNvPr>
          <p:cNvSpPr>
            <a:spLocks noGrp="1"/>
          </p:cNvSpPr>
          <p:nvPr>
            <p:ph type="body" sz="quarter" idx="34" hasCustomPrompt="1"/>
          </p:nvPr>
        </p:nvSpPr>
        <p:spPr>
          <a:xfrm>
            <a:off x="5004048"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0" name="Pladsholder til tekst 3">
            <a:extLst>
              <a:ext uri="{FF2B5EF4-FFF2-40B4-BE49-F238E27FC236}">
                <a16:creationId xmlns:a16="http://schemas.microsoft.com/office/drawing/2014/main" id="{D22ADD90-A469-EA83-BC5C-F6D540FE6EB6}"/>
              </a:ext>
            </a:extLst>
          </p:cNvPr>
          <p:cNvSpPr>
            <a:spLocks noGrp="1"/>
          </p:cNvSpPr>
          <p:nvPr>
            <p:ph type="body" sz="quarter" idx="35"/>
          </p:nvPr>
        </p:nvSpPr>
        <p:spPr>
          <a:xfrm>
            <a:off x="5004048"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1" name="Pladsholder til tekst 3">
            <a:extLst>
              <a:ext uri="{FF2B5EF4-FFF2-40B4-BE49-F238E27FC236}">
                <a16:creationId xmlns:a16="http://schemas.microsoft.com/office/drawing/2014/main" id="{B43AC2A4-EAF6-02C4-3DAD-7CA93700F67D}"/>
              </a:ext>
            </a:extLst>
          </p:cNvPr>
          <p:cNvSpPr>
            <a:spLocks noGrp="1"/>
          </p:cNvSpPr>
          <p:nvPr>
            <p:ph type="body" sz="quarter" idx="36" hasCustomPrompt="1"/>
          </p:nvPr>
        </p:nvSpPr>
        <p:spPr>
          <a:xfrm>
            <a:off x="5004048"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42" name="Pladsholder til billede 5">
            <a:extLst>
              <a:ext uri="{FF2B5EF4-FFF2-40B4-BE49-F238E27FC236}">
                <a16:creationId xmlns:a16="http://schemas.microsoft.com/office/drawing/2014/main" id="{2017DEA4-D10B-DEE9-F34D-90B4E40282AB}"/>
              </a:ext>
            </a:extLst>
          </p:cNvPr>
          <p:cNvSpPr>
            <a:spLocks noGrp="1" noChangeAspect="1"/>
          </p:cNvSpPr>
          <p:nvPr>
            <p:ph type="pic" sz="quarter" idx="37"/>
          </p:nvPr>
        </p:nvSpPr>
        <p:spPr>
          <a:xfrm>
            <a:off x="500404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3" name="Pladsholder til tekst 3">
            <a:extLst>
              <a:ext uri="{FF2B5EF4-FFF2-40B4-BE49-F238E27FC236}">
                <a16:creationId xmlns:a16="http://schemas.microsoft.com/office/drawing/2014/main" id="{F3A62A56-01E8-4B90-7156-C3B55513FE68}"/>
              </a:ext>
            </a:extLst>
          </p:cNvPr>
          <p:cNvSpPr>
            <a:spLocks noGrp="1"/>
          </p:cNvSpPr>
          <p:nvPr>
            <p:ph type="body" sz="quarter" idx="38" hasCustomPrompt="1"/>
          </p:nvPr>
        </p:nvSpPr>
        <p:spPr>
          <a:xfrm>
            <a:off x="5004048"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4" name="Pladsholder til tekst 3">
            <a:extLst>
              <a:ext uri="{FF2B5EF4-FFF2-40B4-BE49-F238E27FC236}">
                <a16:creationId xmlns:a16="http://schemas.microsoft.com/office/drawing/2014/main" id="{CA390537-41AA-96C4-BDC6-92205634F202}"/>
              </a:ext>
            </a:extLst>
          </p:cNvPr>
          <p:cNvSpPr>
            <a:spLocks noGrp="1"/>
          </p:cNvSpPr>
          <p:nvPr>
            <p:ph type="body" sz="quarter" idx="39"/>
          </p:nvPr>
        </p:nvSpPr>
        <p:spPr>
          <a:xfrm>
            <a:off x="5004048"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5" name="Pladsholder til tekst 3">
            <a:extLst>
              <a:ext uri="{FF2B5EF4-FFF2-40B4-BE49-F238E27FC236}">
                <a16:creationId xmlns:a16="http://schemas.microsoft.com/office/drawing/2014/main" id="{064E771F-2833-D7A8-474D-971E3EFAD4B6}"/>
              </a:ext>
            </a:extLst>
          </p:cNvPr>
          <p:cNvSpPr>
            <a:spLocks noGrp="1"/>
          </p:cNvSpPr>
          <p:nvPr>
            <p:ph type="body" sz="quarter" idx="40" hasCustomPrompt="1"/>
          </p:nvPr>
        </p:nvSpPr>
        <p:spPr>
          <a:xfrm>
            <a:off x="5004048"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46" name="Pladsholder til billede 5">
            <a:extLst>
              <a:ext uri="{FF2B5EF4-FFF2-40B4-BE49-F238E27FC236}">
                <a16:creationId xmlns:a16="http://schemas.microsoft.com/office/drawing/2014/main" id="{55A0913D-6450-E057-A1B9-467BAE964666}"/>
              </a:ext>
            </a:extLst>
          </p:cNvPr>
          <p:cNvSpPr>
            <a:spLocks noGrp="1" noChangeAspect="1"/>
          </p:cNvSpPr>
          <p:nvPr>
            <p:ph type="pic" sz="quarter" idx="41"/>
          </p:nvPr>
        </p:nvSpPr>
        <p:spPr>
          <a:xfrm>
            <a:off x="702027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7" name="Pladsholder til tekst 3">
            <a:extLst>
              <a:ext uri="{FF2B5EF4-FFF2-40B4-BE49-F238E27FC236}">
                <a16:creationId xmlns:a16="http://schemas.microsoft.com/office/drawing/2014/main" id="{E9A712D1-8090-90E2-5EDD-73545C2ED9E2}"/>
              </a:ext>
            </a:extLst>
          </p:cNvPr>
          <p:cNvSpPr>
            <a:spLocks noGrp="1"/>
          </p:cNvSpPr>
          <p:nvPr>
            <p:ph type="body" sz="quarter" idx="42" hasCustomPrompt="1"/>
          </p:nvPr>
        </p:nvSpPr>
        <p:spPr>
          <a:xfrm>
            <a:off x="7020272"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8" name="Pladsholder til tekst 3">
            <a:extLst>
              <a:ext uri="{FF2B5EF4-FFF2-40B4-BE49-F238E27FC236}">
                <a16:creationId xmlns:a16="http://schemas.microsoft.com/office/drawing/2014/main" id="{56D11550-8BF7-6A1C-BCDF-73DEB114561C}"/>
              </a:ext>
            </a:extLst>
          </p:cNvPr>
          <p:cNvSpPr>
            <a:spLocks noGrp="1"/>
          </p:cNvSpPr>
          <p:nvPr>
            <p:ph type="body" sz="quarter" idx="43"/>
          </p:nvPr>
        </p:nvSpPr>
        <p:spPr>
          <a:xfrm>
            <a:off x="7020272"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9" name="Pladsholder til tekst 3">
            <a:extLst>
              <a:ext uri="{FF2B5EF4-FFF2-40B4-BE49-F238E27FC236}">
                <a16:creationId xmlns:a16="http://schemas.microsoft.com/office/drawing/2014/main" id="{17158A51-3540-2BEE-C30F-6B8CDD92F211}"/>
              </a:ext>
            </a:extLst>
          </p:cNvPr>
          <p:cNvSpPr>
            <a:spLocks noGrp="1"/>
          </p:cNvSpPr>
          <p:nvPr>
            <p:ph type="body" sz="quarter" idx="44" hasCustomPrompt="1"/>
          </p:nvPr>
        </p:nvSpPr>
        <p:spPr>
          <a:xfrm>
            <a:off x="7020272"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50" name="Pladsholder til billede 5">
            <a:extLst>
              <a:ext uri="{FF2B5EF4-FFF2-40B4-BE49-F238E27FC236}">
                <a16:creationId xmlns:a16="http://schemas.microsoft.com/office/drawing/2014/main" id="{B7280D40-4DBE-58C9-F982-D5EB8480883F}"/>
              </a:ext>
            </a:extLst>
          </p:cNvPr>
          <p:cNvSpPr>
            <a:spLocks noGrp="1" noChangeAspect="1"/>
          </p:cNvSpPr>
          <p:nvPr>
            <p:ph type="pic" sz="quarter" idx="45"/>
          </p:nvPr>
        </p:nvSpPr>
        <p:spPr>
          <a:xfrm>
            <a:off x="702027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51" name="Pladsholder til tekst 3">
            <a:extLst>
              <a:ext uri="{FF2B5EF4-FFF2-40B4-BE49-F238E27FC236}">
                <a16:creationId xmlns:a16="http://schemas.microsoft.com/office/drawing/2014/main" id="{C66A282C-E1EF-CD39-FF37-01DC8A0ED527}"/>
              </a:ext>
            </a:extLst>
          </p:cNvPr>
          <p:cNvSpPr>
            <a:spLocks noGrp="1"/>
          </p:cNvSpPr>
          <p:nvPr>
            <p:ph type="body" sz="quarter" idx="46" hasCustomPrompt="1"/>
          </p:nvPr>
        </p:nvSpPr>
        <p:spPr>
          <a:xfrm>
            <a:off x="7020272"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52" name="Pladsholder til tekst 3">
            <a:extLst>
              <a:ext uri="{FF2B5EF4-FFF2-40B4-BE49-F238E27FC236}">
                <a16:creationId xmlns:a16="http://schemas.microsoft.com/office/drawing/2014/main" id="{6B26AE57-DF32-3B12-88AA-D432FA981EFA}"/>
              </a:ext>
            </a:extLst>
          </p:cNvPr>
          <p:cNvSpPr>
            <a:spLocks noGrp="1"/>
          </p:cNvSpPr>
          <p:nvPr>
            <p:ph type="body" sz="quarter" idx="47"/>
          </p:nvPr>
        </p:nvSpPr>
        <p:spPr>
          <a:xfrm>
            <a:off x="7020272"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53" name="Pladsholder til tekst 3">
            <a:extLst>
              <a:ext uri="{FF2B5EF4-FFF2-40B4-BE49-F238E27FC236}">
                <a16:creationId xmlns:a16="http://schemas.microsoft.com/office/drawing/2014/main" id="{70A575D0-4A19-2707-2E57-1C528C7BD752}"/>
              </a:ext>
            </a:extLst>
          </p:cNvPr>
          <p:cNvSpPr>
            <a:spLocks noGrp="1"/>
          </p:cNvSpPr>
          <p:nvPr>
            <p:ph type="body" sz="quarter" idx="48" hasCustomPrompt="1"/>
          </p:nvPr>
        </p:nvSpPr>
        <p:spPr>
          <a:xfrm>
            <a:off x="7020272"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818557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reakslide 1">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1512044" y="2175706"/>
            <a:ext cx="6119911" cy="792088"/>
          </a:xfrm>
        </p:spPr>
        <p:txBody>
          <a:bodyPr anchor="ctr"/>
          <a:lstStyle>
            <a:lvl1pPr algn="ctr">
              <a:defRPr sz="3200">
                <a:solidFill>
                  <a:schemeClr val="accent1"/>
                </a:solidFill>
              </a:defRPr>
            </a:lvl1pPr>
          </a:lstStyle>
          <a:p>
            <a:r>
              <a:rPr lang="da-DK" dirty="0"/>
              <a:t>Klik for at redigere titeltypografien </a:t>
            </a:r>
            <a:br>
              <a:rPr lang="da-DK" dirty="0"/>
            </a:br>
            <a:r>
              <a:rPr lang="da-DK" dirty="0"/>
              <a:t>i masteren</a:t>
            </a:r>
            <a:endParaRPr lang="en-GB" dirty="0"/>
          </a:p>
        </p:txBody>
      </p:sp>
      <p:sp>
        <p:nvSpPr>
          <p:cNvPr id="3" name="Pladsholder til tekst 6">
            <a:extLst>
              <a:ext uri="{FF2B5EF4-FFF2-40B4-BE49-F238E27FC236}">
                <a16:creationId xmlns:a16="http://schemas.microsoft.com/office/drawing/2014/main" id="{88E82764-40A9-FF34-977C-F956EE92FDAB}"/>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2018335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Breakslide 2">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0" y="0"/>
            <a:ext cx="9144000" cy="5143500"/>
          </a:xfrm>
          <a:solidFill>
            <a:srgbClr val="111111">
              <a:alpha val="10000"/>
            </a:srgbClr>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1619672" y="1419623"/>
            <a:ext cx="5904656" cy="1152128"/>
          </a:xfrm>
        </p:spPr>
        <p:txBody>
          <a:bodyPr anchor="b"/>
          <a:lstStyle>
            <a:lvl1pPr algn="ctr">
              <a:defRPr sz="3200" baseline="0">
                <a:solidFill>
                  <a:schemeClr val="bg1"/>
                </a:solidFill>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907704" y="2715766"/>
            <a:ext cx="5328592" cy="1152128"/>
          </a:xfrm>
        </p:spPr>
        <p:txBody>
          <a:bodyPr rIns="0" anchor="t"/>
          <a:lstStyle>
            <a:lvl1pPr marL="0" indent="0" algn="ctr">
              <a:buNone/>
              <a:defRPr sz="1000" kern="0" baseline="0">
                <a:solidFill>
                  <a:schemeClr val="bg1"/>
                </a:solidFil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3686354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Forside 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bg2"/>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bg2"/>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cstate="print">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F5965AB0-015A-C66F-16C5-72EE8BC8D5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5014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Laptop">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35BA2296-979E-3FB0-09F8-0AD56B4FF9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55776" y="788063"/>
            <a:ext cx="6408837" cy="4355437"/>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31985"/>
            <a:ext cx="4744424" cy="3024319"/>
          </a:xfrm>
          <a:prstGeom prst="roundRect">
            <a:avLst>
              <a:gd name="adj" fmla="val 2571"/>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sz="900" b="0" i="0" kern="0" cap="all" baseline="0">
                <a:solidFill>
                  <a:srgbClr val="878787"/>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257625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ablet">
    <p:bg>
      <p:bgPr>
        <a:solidFill>
          <a:schemeClr val="bg2"/>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990C8EEF-CE7A-51CE-1C18-940BF683D7EE}"/>
              </a:ext>
            </a:extLst>
          </p:cNvPr>
          <p:cNvPicPr>
            <a:picLocks/>
          </p:cNvPicPr>
          <p:nvPr/>
        </p:nvPicPr>
        <p:blipFill rotWithShape="1">
          <a:blip r:embed="rId2" cstate="print">
            <a:extLst>
              <a:ext uri="{28A0092B-C50C-407E-A947-70E740481C1C}">
                <a14:useLocalDpi xmlns:a14="http://schemas.microsoft.com/office/drawing/2010/main"/>
              </a:ext>
            </a:extLst>
          </a:blip>
          <a:srcRect/>
          <a:stretch/>
        </p:blipFill>
        <p:spPr>
          <a:xfrm>
            <a:off x="2411760" y="843558"/>
            <a:ext cx="6732240" cy="429994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68122"/>
            <a:ext cx="4744424" cy="2988182"/>
          </a:xfrm>
          <a:prstGeom prst="roundRect">
            <a:avLst>
              <a:gd name="adj" fmla="val 2613"/>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9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773483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martphone">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E5159541-E76D-3FB8-C96E-91B4E9E95D0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76216" y="484188"/>
            <a:ext cx="4180683" cy="465931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4921251" y="541909"/>
            <a:ext cx="1895474" cy="4094608"/>
          </a:xfrm>
          <a:prstGeom prst="roundRect">
            <a:avLst>
              <a:gd name="adj" fmla="val 3616"/>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9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1975311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t">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A7503E-2469-3E05-3EA0-4DF2EED4DD8F}"/>
              </a:ext>
            </a:extLst>
          </p:cNvPr>
          <p:cNvSpPr>
            <a:spLocks noGrp="1"/>
          </p:cNvSpPr>
          <p:nvPr>
            <p:ph type="title"/>
          </p:nvPr>
        </p:nvSpPr>
        <p:spPr>
          <a:xfrm>
            <a:off x="1691680" y="1635744"/>
            <a:ext cx="6552728" cy="1296045"/>
          </a:xfrm>
        </p:spPr>
        <p:txBody>
          <a:bodyPr/>
          <a:lstStyle>
            <a:lvl1pPr>
              <a:defRPr>
                <a:solidFill>
                  <a:schemeClr val="accent1"/>
                </a:solidFill>
              </a:defRPr>
            </a:lvl1pPr>
          </a:lstStyle>
          <a:p>
            <a:r>
              <a:rPr lang="da-DK"/>
              <a:t>Klik for at redigere titeltypografien i masteren</a:t>
            </a:r>
            <a:endParaRPr lang="en-GB" dirty="0"/>
          </a:p>
        </p:txBody>
      </p:sp>
      <p:sp>
        <p:nvSpPr>
          <p:cNvPr id="3" name="Pladsholder til tekst 3">
            <a:extLst>
              <a:ext uri="{FF2B5EF4-FFF2-40B4-BE49-F238E27FC236}">
                <a16:creationId xmlns:a16="http://schemas.microsoft.com/office/drawing/2014/main" id="{F479E89F-175C-C02F-72CE-0AE3ABC83953}"/>
              </a:ext>
            </a:extLst>
          </p:cNvPr>
          <p:cNvSpPr>
            <a:spLocks noGrp="1"/>
          </p:cNvSpPr>
          <p:nvPr>
            <p:ph type="body" sz="quarter" idx="15"/>
          </p:nvPr>
        </p:nvSpPr>
        <p:spPr>
          <a:xfrm>
            <a:off x="1691680" y="2931790"/>
            <a:ext cx="6552728" cy="216024"/>
          </a:xfrm>
        </p:spPr>
        <p:txBody>
          <a:bodyPr rIns="0" anchor="t"/>
          <a:lstStyle>
            <a:lvl1pPr marL="0" indent="0" algn="l">
              <a:buNone/>
              <a:defRPr sz="1000" kern="0" baseline="0">
                <a:solidFill>
                  <a:schemeClr val="accent1"/>
                </a:solidFill>
              </a:defRPr>
            </a:lvl1pPr>
          </a:lstStyle>
          <a:p>
            <a:pPr lvl="0"/>
            <a:r>
              <a:rPr lang="da-DK"/>
              <a:t>Klik for at redigere teksttypografierne i masteren</a:t>
            </a:r>
          </a:p>
        </p:txBody>
      </p:sp>
      <p:pic>
        <p:nvPicPr>
          <p:cNvPr id="7" name="Billede 6">
            <a:extLst>
              <a:ext uri="{FF2B5EF4-FFF2-40B4-BE49-F238E27FC236}">
                <a16:creationId xmlns:a16="http://schemas.microsoft.com/office/drawing/2014/main" id="{9305FE54-DDF6-0A14-2408-33976177F0B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5576" y="1332632"/>
            <a:ext cx="683537" cy="503659"/>
          </a:xfrm>
          <a:prstGeom prst="rect">
            <a:avLst/>
          </a:prstGeom>
        </p:spPr>
      </p:pic>
    </p:spTree>
    <p:extLst>
      <p:ext uri="{BB962C8B-B14F-4D97-AF65-F5344CB8AC3E}">
        <p14:creationId xmlns:p14="http://schemas.microsoft.com/office/powerpoint/2010/main" val="1286795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Afsluttende information">
    <p:spTree>
      <p:nvGrpSpPr>
        <p:cNvPr id="1" name=""/>
        <p:cNvGrpSpPr/>
        <p:nvPr/>
      </p:nvGrpSpPr>
      <p:grpSpPr>
        <a:xfrm>
          <a:off x="0" y="0"/>
          <a:ext cx="0" cy="0"/>
          <a:chOff x="0" y="0"/>
          <a:chExt cx="0" cy="0"/>
        </a:xfrm>
      </p:grpSpPr>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0" y="0"/>
            <a:ext cx="4572000" cy="5143499"/>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2880121"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 name="Pladsholder til tekst 6">
            <a:extLst>
              <a:ext uri="{FF2B5EF4-FFF2-40B4-BE49-F238E27FC236}">
                <a16:creationId xmlns:a16="http://schemas.microsoft.com/office/drawing/2014/main" id="{AA27B9A2-5D4D-7109-EA87-D243A871B710}"/>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9" name="Pladsholder til tekst 8">
            <a:extLst>
              <a:ext uri="{FF2B5EF4-FFF2-40B4-BE49-F238E27FC236}">
                <a16:creationId xmlns:a16="http://schemas.microsoft.com/office/drawing/2014/main" id="{44FB3C53-B6B9-8DE9-14A0-F134E791ED7E}"/>
              </a:ext>
            </a:extLst>
          </p:cNvPr>
          <p:cNvSpPr>
            <a:spLocks noGrp="1" noChangeAspect="1"/>
          </p:cNvSpPr>
          <p:nvPr>
            <p:ph type="body" sz="quarter" idx="19"/>
          </p:nvPr>
        </p:nvSpPr>
        <p:spPr>
          <a:xfrm>
            <a:off x="5148263" y="163564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3" name="Pladsholder til tekst 8">
            <a:extLst>
              <a:ext uri="{FF2B5EF4-FFF2-40B4-BE49-F238E27FC236}">
                <a16:creationId xmlns:a16="http://schemas.microsoft.com/office/drawing/2014/main" id="{3D9F1629-6815-2D36-E116-E5D22010D8C2}"/>
              </a:ext>
            </a:extLst>
          </p:cNvPr>
          <p:cNvSpPr>
            <a:spLocks noGrp="1" noChangeAspect="1"/>
          </p:cNvSpPr>
          <p:nvPr>
            <p:ph type="body" sz="quarter" idx="20"/>
          </p:nvPr>
        </p:nvSpPr>
        <p:spPr>
          <a:xfrm>
            <a:off x="5148263" y="297589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4" name="Pladsholder til tekst 8">
            <a:extLst>
              <a:ext uri="{FF2B5EF4-FFF2-40B4-BE49-F238E27FC236}">
                <a16:creationId xmlns:a16="http://schemas.microsoft.com/office/drawing/2014/main" id="{51D22C36-A4AD-B530-07AC-5C2F4E49745E}"/>
              </a:ext>
            </a:extLst>
          </p:cNvPr>
          <p:cNvSpPr>
            <a:spLocks noGrp="1" noChangeAspect="1"/>
          </p:cNvSpPr>
          <p:nvPr>
            <p:ph type="body" sz="quarter" idx="21"/>
          </p:nvPr>
        </p:nvSpPr>
        <p:spPr>
          <a:xfrm>
            <a:off x="6516216" y="1635646"/>
            <a:ext cx="1188000" cy="252825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071597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Højrestillet billede">
    <p:spTree>
      <p:nvGrpSpPr>
        <p:cNvPr id="1" name=""/>
        <p:cNvGrpSpPr/>
        <p:nvPr/>
      </p:nvGrpSpPr>
      <p:grpSpPr>
        <a:xfrm>
          <a:off x="0" y="0"/>
          <a:ext cx="0" cy="0"/>
          <a:chOff x="0" y="0"/>
          <a:chExt cx="0" cy="0"/>
        </a:xfrm>
      </p:grpSpPr>
      <p:sp>
        <p:nvSpPr>
          <p:cNvPr id="2" name="Titel 1"/>
          <p:cNvSpPr>
            <a:spLocks noGrp="1"/>
          </p:cNvSpPr>
          <p:nvPr>
            <p:ph type="title"/>
          </p:nvPr>
        </p:nvSpPr>
        <p:spPr>
          <a:xfrm>
            <a:off x="467544" y="432000"/>
            <a:ext cx="4571182" cy="631229"/>
          </a:xfrm>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9/2/2025</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
        <p:nvSpPr>
          <p:cNvPr id="7" name="Pladsholder til billede 6" descr="[logo:BlackWhite]"/>
          <p:cNvSpPr>
            <a:spLocks noGrp="1" noChangeAspect="1"/>
          </p:cNvSpPr>
          <p:nvPr>
            <p:ph type="pic" sz="quarter" idx="13" hasCustomPrompt="1"/>
          </p:nvPr>
        </p:nvSpPr>
        <p:spPr>
          <a:xfrm>
            <a:off x="5038726" y="0"/>
            <a:ext cx="4105275" cy="5143500"/>
          </a:xfrm>
          <a:solidFill>
            <a:schemeClr val="bg1">
              <a:lumMod val="75000"/>
            </a:schemeClr>
          </a:solidFill>
          <a:ln>
            <a:noFill/>
          </a:ln>
        </p:spPr>
        <p:txBody>
          <a:bodyPr lIns="540000" tIns="1440000" rIns="540000" anchor="t"/>
          <a:lstStyle>
            <a:lvl1pPr>
              <a:defRPr sz="1200" baseline="0"/>
            </a:lvl1pPr>
          </a:lstStyle>
          <a:p>
            <a:endParaRPr lang="en-US" dirty="0"/>
          </a:p>
        </p:txBody>
      </p:sp>
      <p:sp>
        <p:nvSpPr>
          <p:cNvPr id="10" name="Pladsholder til tekst 9"/>
          <p:cNvSpPr>
            <a:spLocks noGrp="1"/>
          </p:cNvSpPr>
          <p:nvPr>
            <p:ph type="body" sz="quarter" idx="14"/>
          </p:nvPr>
        </p:nvSpPr>
        <p:spPr>
          <a:xfrm>
            <a:off x="469108" y="1187650"/>
            <a:ext cx="4318917" cy="307802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9" name="Pladsholder til tekst 8"/>
          <p:cNvSpPr>
            <a:spLocks noGrp="1"/>
          </p:cNvSpPr>
          <p:nvPr>
            <p:ph type="body" sz="quarter" idx="15" hasCustomPrompt="1"/>
          </p:nvPr>
        </p:nvSpPr>
        <p:spPr>
          <a:xfrm>
            <a:off x="7632900" y="4549500"/>
            <a:ext cx="1134000" cy="3537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3462650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9/2/2025</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Tree>
    <p:extLst>
      <p:ext uri="{BB962C8B-B14F-4D97-AF65-F5344CB8AC3E}">
        <p14:creationId xmlns:p14="http://schemas.microsoft.com/office/powerpoint/2010/main" val="11184770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Statem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691680" y="1167595"/>
            <a:ext cx="5472608" cy="2538282"/>
          </a:xfrm>
        </p:spPr>
        <p:txBody>
          <a:bodyPr anchor="ctr"/>
          <a:lstStyle>
            <a:lvl1pPr algn="ctr">
              <a:lnSpc>
                <a:spcPts val="3375"/>
              </a:lnSpc>
              <a:defRPr sz="3000" b="1" cap="all">
                <a:solidFill>
                  <a:schemeClr val="bg1"/>
                </a:solidFill>
              </a:defRPr>
            </a:lvl1pPr>
          </a:lstStyle>
          <a:p>
            <a:r>
              <a:rPr lang="en-US" dirty="0"/>
              <a:t>Klik her for at tilføje tekst</a:t>
            </a:r>
          </a:p>
        </p:txBody>
      </p:sp>
      <p:sp>
        <p:nvSpPr>
          <p:cNvPr id="4" name="Pladsholder til dato 3"/>
          <p:cNvSpPr>
            <a:spLocks noGrp="1"/>
          </p:cNvSpPr>
          <p:nvPr>
            <p:ph type="dt" sz="half" idx="10"/>
          </p:nvPr>
        </p:nvSpPr>
        <p:spPr/>
        <p:txBody>
          <a:bodyPr/>
          <a:lstStyle>
            <a:lvl1pPr>
              <a:defRPr>
                <a:solidFill>
                  <a:schemeClr val="bg1"/>
                </a:solidFill>
              </a:defRPr>
            </a:lvl1pPr>
          </a:lstStyle>
          <a:p>
            <a:fld id="{846A0179-0B7F-4AA7-BF6B-D85CB361598C}" type="datetimeFigureOut">
              <a:rPr lang="en-US" dirty="0"/>
              <a:t>9/2/2025</a:t>
            </a:fld>
            <a:endParaRPr lang="en-US" dirty="0"/>
          </a:p>
        </p:txBody>
      </p:sp>
      <p:sp>
        <p:nvSpPr>
          <p:cNvPr id="5" name="Pladsholder til sidefod 4"/>
          <p:cNvSpPr>
            <a:spLocks noGrp="1"/>
          </p:cNvSpPr>
          <p:nvPr>
            <p:ph type="ftr" sz="quarter" idx="11"/>
          </p:nvPr>
        </p:nvSpPr>
        <p:spPr/>
        <p:txBody>
          <a:bodyPr/>
          <a:lstStyle>
            <a:lvl1pPr>
              <a:defRPr>
                <a:solidFill>
                  <a:schemeClr val="bg1"/>
                </a:solidFill>
              </a:defRPr>
            </a:lvl1pPr>
          </a:lstStyle>
          <a:p>
            <a:endParaRPr lang="en-US" dirty="0"/>
          </a:p>
        </p:txBody>
      </p:sp>
      <p:sp>
        <p:nvSpPr>
          <p:cNvPr id="6" name="Pladsholder til diasnummer 5"/>
          <p:cNvSpPr>
            <a:spLocks noGrp="1"/>
          </p:cNvSpPr>
          <p:nvPr>
            <p:ph type="sldNum" sz="quarter" idx="12"/>
          </p:nvPr>
        </p:nvSpPr>
        <p:spPr/>
        <p:txBody>
          <a:bodyPr/>
          <a:lstStyle>
            <a:lvl1pPr>
              <a:defRPr>
                <a:solidFill>
                  <a:schemeClr val="bg1"/>
                </a:solidFill>
              </a:defRPr>
            </a:lvl1pPr>
          </a:lstStyle>
          <a:p>
            <a:fld id="{74E22A33-96DC-4C2E-AB13-0BE35979BFC0}" type="slidenum">
              <a:rPr lang="en-US" dirty="0"/>
              <a:t>‹nr.›</a:t>
            </a:fld>
            <a:endParaRPr lang="en-US" dirty="0"/>
          </a:p>
        </p:txBody>
      </p:sp>
      <p:sp>
        <p:nvSpPr>
          <p:cNvPr id="44" name="Pladsholder til tekst 8">
            <a:extLst>
              <a:ext uri="{FF2B5EF4-FFF2-40B4-BE49-F238E27FC236}">
                <a16:creationId xmlns:a16="http://schemas.microsoft.com/office/drawing/2014/main" id="{BF57FEA7-3553-4A2A-B192-BD7D5AFDC20D}"/>
              </a:ext>
            </a:extLst>
          </p:cNvPr>
          <p:cNvSpPr>
            <a:spLocks noGrp="1"/>
          </p:cNvSpPr>
          <p:nvPr>
            <p:ph type="body" sz="quarter" idx="14" hasCustomPrompt="1"/>
          </p:nvPr>
        </p:nvSpPr>
        <p:spPr>
          <a:xfrm>
            <a:off x="7632900" y="4549500"/>
            <a:ext cx="1134000" cy="3537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30298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Forside 1">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577724" y="1432426"/>
            <a:ext cx="4133844" cy="792088"/>
          </a:xfrm>
        </p:spPr>
        <p:txBody>
          <a:bodyPr/>
          <a:lstStyle/>
          <a:p>
            <a:r>
              <a:rPr lang="da-DK" dirty="0"/>
              <a:t>Klik for at redigere titeltypografien </a:t>
            </a:r>
            <a:br>
              <a:rPr lang="da-DK" dirty="0"/>
            </a:br>
            <a:r>
              <a:rPr lang="da-DK" dirty="0"/>
              <a:t>i masteren</a:t>
            </a:r>
            <a:endParaRPr lang="en-GB" dirty="0"/>
          </a:p>
        </p:txBody>
      </p:sp>
      <p:sp>
        <p:nvSpPr>
          <p:cNvPr id="5" name="Pladsholder til billede 4">
            <a:extLst>
              <a:ext uri="{FF2B5EF4-FFF2-40B4-BE49-F238E27FC236}">
                <a16:creationId xmlns:a16="http://schemas.microsoft.com/office/drawing/2014/main" id="{BA85E7DA-4203-7EC9-6E21-3D96E20746BA}"/>
              </a:ext>
            </a:extLst>
          </p:cNvPr>
          <p:cNvSpPr>
            <a:spLocks noGrp="1"/>
          </p:cNvSpPr>
          <p:nvPr>
            <p:ph type="pic" sz="quarter" idx="10"/>
          </p:nvPr>
        </p:nvSpPr>
        <p:spPr>
          <a:xfrm>
            <a:off x="0" y="1"/>
            <a:ext cx="4211638" cy="5143500"/>
          </a:xfrm>
        </p:spPr>
        <p:txBody>
          <a:bodyPr/>
          <a:lstStyle>
            <a:lvl1pPr marL="0" indent="0" algn="ctr">
              <a:buNone/>
              <a:defRPr sz="900" b="0" i="0">
                <a:latin typeface="Neue Haas Grotesk Text Pro" panose="020B0504020202020204" pitchFamily="34" charset="77"/>
              </a:defRPr>
            </a:lvl1pPr>
          </a:lstStyle>
          <a:p>
            <a:r>
              <a:rPr lang="da-DK" dirty="0"/>
              <a:t>Klik på ikonet for at tilføje et billede</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577724" y="2386850"/>
            <a:ext cx="4103688"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4" name="Billede 3">
            <a:extLst>
              <a:ext uri="{FF2B5EF4-FFF2-40B4-BE49-F238E27FC236}">
                <a16:creationId xmlns:a16="http://schemas.microsoft.com/office/drawing/2014/main" id="{1DF2657B-0646-B25C-D39F-5EE3E28233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48588" y="4732213"/>
            <a:ext cx="216025" cy="216025"/>
          </a:xfrm>
          <a:prstGeom prst="rect">
            <a:avLst/>
          </a:prstGeom>
        </p:spPr>
      </p:pic>
      <p:sp>
        <p:nvSpPr>
          <p:cNvPr id="3" name="Pladsholder til tekst 5">
            <a:extLst>
              <a:ext uri="{FF2B5EF4-FFF2-40B4-BE49-F238E27FC236}">
                <a16:creationId xmlns:a16="http://schemas.microsoft.com/office/drawing/2014/main" id="{18343D45-F3C0-F194-BF94-81A130D972C1}"/>
              </a:ext>
            </a:extLst>
          </p:cNvPr>
          <p:cNvSpPr>
            <a:spLocks noGrp="1"/>
          </p:cNvSpPr>
          <p:nvPr>
            <p:ph type="body" sz="quarter" idx="11"/>
          </p:nvPr>
        </p:nvSpPr>
        <p:spPr>
          <a:xfrm>
            <a:off x="4577725" y="1160278"/>
            <a:ext cx="4103687" cy="144190"/>
          </a:xfrm>
        </p:spPr>
        <p:txBody>
          <a:bodyPr lIns="14400" rIns="0"/>
          <a:lstStyle>
            <a:lvl1pPr marL="0" indent="0">
              <a:buFont typeface="Arial" panose="020B0604020202020204" pitchFamily="34" charset="0"/>
              <a:buNone/>
              <a:defRPr sz="900" b="0" i="0" cap="all" baseline="0">
                <a:solidFill>
                  <a:schemeClr val="accent1"/>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63700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verskrift +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8207376" cy="3168650"/>
          </a:xfrm>
        </p:spPr>
        <p:txBody>
          <a:bodyPr/>
          <a:lstStyle/>
          <a:p>
            <a:pPr lvl="0"/>
            <a:r>
              <a:rPr lang="da-DK"/>
              <a:t>Klik for at redigere teksttypografierne i masteren</a:t>
            </a:r>
          </a:p>
          <a:p>
            <a:pPr lvl="1"/>
            <a:r>
              <a:rPr lang="da-DK"/>
              <a:t>Andet niveau</a:t>
            </a:r>
          </a:p>
          <a:p>
            <a:pPr lvl="2"/>
            <a:r>
              <a:rPr lang="da-DK"/>
              <a:t>Tredje niveau</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949411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777472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raktisk information">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410368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5"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478024" y="1419225"/>
            <a:ext cx="4093976" cy="2744671"/>
          </a:xfrm>
        </p:spPr>
        <p:txBody>
          <a:bodyPr>
            <a:normAutofit/>
          </a:bodyPr>
          <a:lstStyle>
            <a:lvl1pPr marL="0" indent="0" algn="ctr">
              <a:buNone/>
              <a:defRPr sz="900" b="0" i="0">
                <a:latin typeface="Neue Haas Grotesk Text Pro" panose="020B0504020202020204" pitchFamily="34" charset="77"/>
              </a:defRPr>
            </a:lvl1pPr>
          </a:lstStyle>
          <a:p>
            <a:r>
              <a:rPr lang="da-DK" dirty="0"/>
              <a:t>Klik på ikonet for at tilføje et billede</a:t>
            </a:r>
          </a:p>
        </p:txBody>
      </p:sp>
      <p:sp>
        <p:nvSpPr>
          <p:cNvPr id="7" name="Pladsholder til billede 5">
            <a:extLst>
              <a:ext uri="{FF2B5EF4-FFF2-40B4-BE49-F238E27FC236}">
                <a16:creationId xmlns:a16="http://schemas.microsoft.com/office/drawing/2014/main" id="{77EC8576-0A38-6769-42D1-8B5E6AD53AC6}"/>
              </a:ext>
            </a:extLst>
          </p:cNvPr>
          <p:cNvSpPr>
            <a:spLocks noGrp="1"/>
          </p:cNvSpPr>
          <p:nvPr>
            <p:ph type="pic" sz="quarter" idx="13"/>
          </p:nvPr>
        </p:nvSpPr>
        <p:spPr>
          <a:xfrm>
            <a:off x="5148263"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0" name="Pladsholder til billede 5">
            <a:extLst>
              <a:ext uri="{FF2B5EF4-FFF2-40B4-BE49-F238E27FC236}">
                <a16:creationId xmlns:a16="http://schemas.microsoft.com/office/drawing/2014/main" id="{5906595F-88BF-36BE-8F21-A36BEB580533}"/>
              </a:ext>
            </a:extLst>
          </p:cNvPr>
          <p:cNvSpPr>
            <a:spLocks noGrp="1"/>
          </p:cNvSpPr>
          <p:nvPr>
            <p:ph type="pic" sz="quarter" idx="14"/>
          </p:nvPr>
        </p:nvSpPr>
        <p:spPr>
          <a:xfrm>
            <a:off x="6516216"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billede 5">
            <a:extLst>
              <a:ext uri="{FF2B5EF4-FFF2-40B4-BE49-F238E27FC236}">
                <a16:creationId xmlns:a16="http://schemas.microsoft.com/office/drawing/2014/main" id="{954D426C-919B-F18D-AB1A-C6AEB7F34A77}"/>
              </a:ext>
            </a:extLst>
          </p:cNvPr>
          <p:cNvSpPr>
            <a:spLocks noGrp="1" noChangeAspect="1"/>
          </p:cNvSpPr>
          <p:nvPr>
            <p:ph type="pic" sz="quarter" idx="15"/>
          </p:nvPr>
        </p:nvSpPr>
        <p:spPr>
          <a:xfrm>
            <a:off x="5148263"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2" name="Pladsholder til billede 5">
            <a:extLst>
              <a:ext uri="{FF2B5EF4-FFF2-40B4-BE49-F238E27FC236}">
                <a16:creationId xmlns:a16="http://schemas.microsoft.com/office/drawing/2014/main" id="{53BEA6E0-35DA-9638-DF8F-3D83566A5C1C}"/>
              </a:ext>
            </a:extLst>
          </p:cNvPr>
          <p:cNvSpPr>
            <a:spLocks noGrp="1" noChangeAspect="1"/>
          </p:cNvSpPr>
          <p:nvPr>
            <p:ph type="pic" sz="quarter" idx="16"/>
          </p:nvPr>
        </p:nvSpPr>
        <p:spPr>
          <a:xfrm>
            <a:off x="6516216"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944902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527623"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15566"/>
            <a:ext cx="4103688" cy="3672309"/>
          </a:xfrm>
        </p:spPr>
        <p:txBody>
          <a:bodyPr/>
          <a:lstStyle>
            <a:lvl1pPr marL="180000" indent="-180000">
              <a:spcBef>
                <a:spcPts val="1200"/>
              </a:spcBef>
              <a:spcAft>
                <a:spcPts val="0"/>
              </a:spcAft>
              <a:buFont typeface="+mj-lt"/>
              <a:buAutoNum type="arabicPeriod"/>
              <a:defRPr sz="1000" b="1" i="0">
                <a:latin typeface="Neue Haas Grotesk Text Pro" panose="020B0504020202020204" pitchFamily="34" charset="77"/>
              </a:defRPr>
            </a:lvl1pPr>
            <a:lvl2pPr marL="351450" indent="-171450">
              <a:spcBef>
                <a:spcPts val="100"/>
              </a:spcBef>
              <a:spcAft>
                <a:spcPts val="100"/>
              </a:spcAft>
              <a:buClr>
                <a:schemeClr val="tx1"/>
              </a:buClr>
              <a:buFont typeface="Normal systemskrift"/>
              <a:buChar char="–"/>
              <a:defRPr/>
            </a:lvl2pPr>
            <a:lvl3pPr marL="252000" indent="0">
              <a:buNone/>
              <a:defRPr/>
            </a:lvl3pPr>
          </a:lstStyle>
          <a:p>
            <a:pPr lvl="0"/>
            <a:r>
              <a:rPr lang="da-DK"/>
              <a:t>Klik for at redigere teksttypografierne i masteren</a:t>
            </a:r>
          </a:p>
          <a:p>
            <a:pPr lvl="1"/>
            <a:r>
              <a:rPr lang="da-DK"/>
              <a:t>Andet niveau</a:t>
            </a:r>
          </a:p>
          <a:p>
            <a:pPr lvl="2"/>
            <a:r>
              <a:rPr lang="da-DK"/>
              <a:t>Tredje niveau</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78024" y="1419225"/>
            <a:ext cx="3527624" cy="273670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1305136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verskrift + tekst + billede (højr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815655"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501454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verskrift + tekst + billed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815655"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555625"/>
            <a:ext cx="4103688" cy="403225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64001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68313" y="555625"/>
            <a:ext cx="8207375" cy="647973"/>
          </a:xfrm>
          <a:prstGeom prst="rect">
            <a:avLst/>
          </a:prstGeom>
        </p:spPr>
        <p:txBody>
          <a:bodyPr vert="horz" lIns="0" tIns="0" rIns="0" bIns="0" rtlCol="0" anchor="t">
            <a:noAutofit/>
          </a:bodyPr>
          <a:lstStyle/>
          <a:p>
            <a:r>
              <a:rPr lang="da-DK" noProof="0" dirty="0" err="1"/>
              <a:t>Lorem</a:t>
            </a:r>
            <a:r>
              <a:rPr lang="da-DK" noProof="0" dirty="0"/>
              <a:t> </a:t>
            </a:r>
            <a:r>
              <a:rPr lang="da-DK" noProof="0" dirty="0" err="1"/>
              <a:t>ipsum</a:t>
            </a:r>
            <a:r>
              <a:rPr lang="da-DK" noProof="0" dirty="0"/>
              <a:t> </a:t>
            </a:r>
            <a:r>
              <a:rPr lang="da-DK" noProof="0" dirty="0" err="1"/>
              <a:t>dolor</a:t>
            </a:r>
            <a:br>
              <a:rPr lang="da-DK" noProof="0" dirty="0"/>
            </a:br>
            <a:r>
              <a:rPr lang="da-DK" noProof="0" dirty="0" err="1"/>
              <a:t>lorem</a:t>
            </a:r>
            <a:endParaRPr lang="da-DK" noProof="0" dirty="0"/>
          </a:p>
        </p:txBody>
      </p:sp>
      <p:sp>
        <p:nvSpPr>
          <p:cNvPr id="3" name="Pladsholder til tekst 2">
            <a:extLst>
              <a:ext uri="{FF2B5EF4-FFF2-40B4-BE49-F238E27FC236}">
                <a16:creationId xmlns:a16="http://schemas.microsoft.com/office/drawing/2014/main" id="{3BDB83AA-26AC-624A-BEA8-DE70D09ADF59}"/>
              </a:ext>
            </a:extLst>
          </p:cNvPr>
          <p:cNvSpPr>
            <a:spLocks noGrp="1"/>
          </p:cNvSpPr>
          <p:nvPr>
            <p:ph type="body" idx="1"/>
          </p:nvPr>
        </p:nvSpPr>
        <p:spPr>
          <a:xfrm>
            <a:off x="468313" y="1419225"/>
            <a:ext cx="8207375" cy="3168650"/>
          </a:xfrm>
          <a:prstGeom prst="rect">
            <a:avLst/>
          </a:prstGeom>
        </p:spPr>
        <p:txBody>
          <a:bodyPr vert="horz" lIns="0" tIns="0" rIns="91440" bIns="0" rtlCol="0">
            <a:noAutofit/>
          </a:bodyPr>
          <a:lstStyle/>
          <a:p>
            <a:pPr lvl="0"/>
            <a:r>
              <a:rPr lang="da-DK" noProof="0" dirty="0"/>
              <a:t>Klik for at redigere teksttypografierne i masteren</a:t>
            </a:r>
          </a:p>
          <a:p>
            <a:pPr lvl="1"/>
            <a:r>
              <a:rPr lang="da-DK" noProof="0" dirty="0"/>
              <a:t>Andet niveau</a:t>
            </a:r>
          </a:p>
          <a:p>
            <a:pPr lvl="2"/>
            <a:r>
              <a:rPr lang="da-DK" noProof="0" dirty="0"/>
              <a:t>Tredje niveau</a:t>
            </a:r>
          </a:p>
          <a:p>
            <a:pPr lvl="3"/>
            <a:r>
              <a:rPr lang="da-DK" noProof="0" dirty="0"/>
              <a:t>Fjerde niveau</a:t>
            </a:r>
          </a:p>
        </p:txBody>
      </p:sp>
      <p:pic>
        <p:nvPicPr>
          <p:cNvPr id="5" name="Billede 4">
            <a:extLst>
              <a:ext uri="{FF2B5EF4-FFF2-40B4-BE49-F238E27FC236}">
                <a16:creationId xmlns:a16="http://schemas.microsoft.com/office/drawing/2014/main" id="{21B46BE0-2749-43F6-F1C5-7A80EC23DDD4}"/>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187181" y="4728661"/>
            <a:ext cx="219577" cy="219577"/>
          </a:xfrm>
          <a:prstGeom prst="rect">
            <a:avLst/>
          </a:prstGeom>
        </p:spPr>
      </p:pic>
    </p:spTree>
    <p:extLst>
      <p:ext uri="{BB962C8B-B14F-4D97-AF65-F5344CB8AC3E}">
        <p14:creationId xmlns:p14="http://schemas.microsoft.com/office/powerpoint/2010/main" val="2982967271"/>
      </p:ext>
    </p:extLst>
  </p:cSld>
  <p:clrMap bg1="lt1" tx1="dk1" bg2="lt2" tx2="dk2" accent1="accent1" accent2="accent2" accent3="accent3" accent4="accent4" accent5="accent5" accent6="accent6" hlink="hlink" folHlink="folHlink"/>
  <p:sldLayoutIdLst>
    <p:sldLayoutId id="2147483842" r:id="rId1"/>
    <p:sldLayoutId id="2147483818" r:id="rId2"/>
    <p:sldLayoutId id="2147483817" r:id="rId3"/>
    <p:sldLayoutId id="2147483825" r:id="rId4"/>
    <p:sldLayoutId id="2147483827" r:id="rId5"/>
    <p:sldLayoutId id="2147483816" r:id="rId6"/>
    <p:sldLayoutId id="2147483824" r:id="rId7"/>
    <p:sldLayoutId id="2147483820" r:id="rId8"/>
    <p:sldLayoutId id="2147483829" r:id="rId9"/>
    <p:sldLayoutId id="2147483828" r:id="rId10"/>
    <p:sldLayoutId id="2147483841" r:id="rId11"/>
    <p:sldLayoutId id="2147483832" r:id="rId12"/>
    <p:sldLayoutId id="2147483833" r:id="rId13"/>
    <p:sldLayoutId id="2147483837" r:id="rId14"/>
    <p:sldLayoutId id="2147483838" r:id="rId15"/>
    <p:sldLayoutId id="2147483839" r:id="rId16"/>
    <p:sldLayoutId id="2147483840" r:id="rId17"/>
    <p:sldLayoutId id="2147483830" r:id="rId18"/>
    <p:sldLayoutId id="2147483819" r:id="rId19"/>
    <p:sldLayoutId id="2147483834" r:id="rId20"/>
    <p:sldLayoutId id="2147483835" r:id="rId21"/>
    <p:sldLayoutId id="2147483836" r:id="rId22"/>
    <p:sldLayoutId id="2147483822" r:id="rId23"/>
    <p:sldLayoutId id="2147483831" r:id="rId24"/>
    <p:sldLayoutId id="2147483844" r:id="rId25"/>
    <p:sldLayoutId id="2147483845" r:id="rId26"/>
    <p:sldLayoutId id="2147483848" r:id="rId27"/>
  </p:sldLayoutIdLst>
  <p:hf hdr="0" ftr="0"/>
  <p:txStyles>
    <p:titleStyle>
      <a:lvl1pPr algn="l" defTabSz="457200" rtl="0" eaLnBrk="1" latinLnBrk="0" hangingPunct="1">
        <a:lnSpc>
          <a:spcPct val="80000"/>
        </a:lnSpc>
        <a:spcBef>
          <a:spcPct val="0"/>
        </a:spcBef>
        <a:buNone/>
        <a:defRPr lang="da-DK" sz="2200" b="1" i="0" kern="0" spc="0" baseline="0" noProof="0" dirty="0">
          <a:solidFill>
            <a:schemeClr val="tx1"/>
          </a:solidFill>
          <a:latin typeface="Neue Haas Grotesk Text Pro" panose="020B0504020202020204" pitchFamily="34" charset="77"/>
          <a:ea typeface="+mj-ea"/>
          <a:cs typeface="Arial"/>
        </a:defRPr>
      </a:lvl1pPr>
    </p:titleStyle>
    <p:body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5">
          <p15:clr>
            <a:srgbClr val="F26B43"/>
          </p15:clr>
        </p15:guide>
        <p15:guide id="2" orient="horz" pos="2890">
          <p15:clr>
            <a:srgbClr val="F26B43"/>
          </p15:clr>
        </p15:guide>
        <p15:guide id="3" orient="horz" pos="169">
          <p15:clr>
            <a:srgbClr val="F26B43"/>
          </p15:clr>
        </p15:guide>
        <p15:guide id="4" pos="5465">
          <p15:clr>
            <a:srgbClr val="F26B43"/>
          </p15:clr>
        </p15:guide>
        <p15:guide id="7" pos="2880">
          <p15:clr>
            <a:srgbClr val="F26B43"/>
          </p15:clr>
        </p15:guide>
        <p15:guide id="8" orient="horz" pos="894">
          <p15:clr>
            <a:srgbClr val="F26B43"/>
          </p15:clr>
        </p15:guide>
        <p15:guide id="9" orient="horz" pos="1620">
          <p15:clr>
            <a:srgbClr val="F26B43"/>
          </p15:clr>
        </p15:guide>
        <p15:guide id="10" orient="horz" pos="3117">
          <p15:clr>
            <a:srgbClr val="F26B43"/>
          </p15:clr>
        </p15:guide>
        <p15:guide id="11" orient="horz" pos="350">
          <p15:clr>
            <a:srgbClr val="F26B43"/>
          </p15:clr>
        </p15:guide>
        <p15:guide id="12" pos="113">
          <p15:clr>
            <a:srgbClr val="F26B43"/>
          </p15:clr>
        </p15:guide>
        <p15:guide id="13" pos="5647">
          <p15:clr>
            <a:srgbClr val="F26B43"/>
          </p15:clr>
        </p15:guide>
        <p15:guide id="14" orient="horz" pos="123">
          <p15:clr>
            <a:srgbClr val="F26B43"/>
          </p15:clr>
        </p15:guide>
        <p15:guide id="15" orient="horz" pos="214">
          <p15:clr>
            <a:srgbClr val="F26B43"/>
          </p15:clr>
        </p15:guide>
        <p15:guide id="16" orient="horz" pos="305">
          <p15:clr>
            <a:srgbClr val="F26B43"/>
          </p15:clr>
        </p15:guide>
        <p15:guide id="17" pos="324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kommunernespensionssystem.dk/meddelelse/maf-forsinket-mellemkommunal-afregning-for-august-2025/"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 Id="rId4" Type="http://schemas.openxmlformats.org/officeDocument/2006/relationships/hyperlink" Target="https://forms.office.com/Pages/ResponsePage.aspx?id=9YoDzGgO5UO7F5V61vRfjjw0HOT9LE9NoaydHRQ8i4RUQTVLODhQS1FZTzRaNzU2OUJOQTFLM1JRVy4u"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hyperlink" Target="https://eur02.safelinks.protection.outlook.com/?url=https%3A%2F%2Fdok.kombit.dk%2Farbejdsmarked-og-beskaeftigelse%2Fkommunernes-pensionssystem-kp%23Vejledning&amp;data=05%7C02%7CAWS%40kombit.dk%7C593682dcb578412e3bd608dc287b6974%7Ccc038af50e6843e5bb17957ad6f45f8e%7C0%7C0%7C638429757773763045%7CUnknown%7CTWFpbGZsb3d8eyJWIjoiMC4wLjAwMDAiLCJQIjoiV2luMzIiLCJBTiI6Ik1haWwiLCJXVCI6Mn0%3D%7C0%7C%7C%7C&amp;sdata=xj6xJ9ORn9%2BE6SSUHG%2FPXi56YeTd17CDjsdezLaNt4o%3D&amp;reserved=0" TargetMode="Externa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s://eur02.safelinks.protection.outlook.com/?url=https%3A%2F%2Fdok.kombit.dk%2Farbejdsmarked-og-beskaeftigelse%2Fkommunernes-pensionssystem-kp%23Vejledning&amp;data=05%7C02%7CAWS%40kombit.dk%7C593682dcb578412e3bd608dc287b6974%7Ccc038af50e6843e5bb17957ad6f45f8e%7C0%7C0%7C638429757773763045%7CUnknown%7CTWFpbGZsb3d8eyJWIjoiMC4wLjAwMDAiLCJQIjoiV2luMzIiLCJBTiI6Ik1haWwiLCJXVCI6Mn0%3D%7C0%7C%7C%7C&amp;sdata=xj6xJ9ORn9%2BE6SSUHG%2FPXi56YeTd17CDjsdezLaNt4o%3D&amp;reserved=0" TargetMode="External"/><Relationship Id="rId2" Type="http://schemas.openxmlformats.org/officeDocument/2006/relationships/image" Target="../media/image49.jpg"/><Relationship Id="rId1" Type="http://schemas.openxmlformats.org/officeDocument/2006/relationships/slideLayout" Target="../slideLayouts/slideLayout10.xml"/><Relationship Id="rId4" Type="http://schemas.openxmlformats.org/officeDocument/2006/relationships/hyperlink" Target="https://dok.kombit.dk/Media/638902421802146865/KP%20Temavejledning%20-%20Behandl%20eFaktura%20i%20KP.pdf"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hyperlink" Target="https://dok.kombit.dk/Media/638385825294318931/KP%20Temavejledning%20-%20Flytning.pdf" TargetMode="External"/><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dok.kombit.dk/arbejdsmarked-og-beskaeftigelse/kommunernes-pensionssystem-kp" TargetMode="External"/><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 Id="rId5" Type="http://schemas.openxmlformats.org/officeDocument/2006/relationships/image" Target="../media/image60.jp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8.xml"/><Relationship Id="rId5" Type="http://schemas.openxmlformats.org/officeDocument/2006/relationships/image" Target="../media/image68.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hyperlink" Target="https://dok.kombit.dk/arbejdsmarked-og-beskaeftigelse/kommunernes-pensionssystem-kp#Implementering" TargetMode="External"/><Relationship Id="rId3" Type="http://schemas.openxmlformats.org/officeDocument/2006/relationships/image" Target="../media/image18.png"/><Relationship Id="rId7" Type="http://schemas.openxmlformats.org/officeDocument/2006/relationships/image" Target="../media/image16.png"/><Relationship Id="rId12" Type="http://schemas.openxmlformats.org/officeDocument/2006/relationships/image" Target="../media/image25.sv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1.svg"/><Relationship Id="rId11" Type="http://schemas.openxmlformats.org/officeDocument/2006/relationships/image" Target="../media/image24.png"/><Relationship Id="rId5" Type="http://schemas.openxmlformats.org/officeDocument/2006/relationships/image" Target="../media/image20.png"/><Relationship Id="rId10" Type="http://schemas.openxmlformats.org/officeDocument/2006/relationships/image" Target="../media/image23.svg"/><Relationship Id="rId4" Type="http://schemas.openxmlformats.org/officeDocument/2006/relationships/image" Target="../media/image19.svg"/><Relationship Id="rId9" Type="http://schemas.openxmlformats.org/officeDocument/2006/relationships/image" Target="../media/image22.png"/><Relationship Id="rId14"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8.xml"/><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eur02.safelinks.protection.outlook.com/?url=https%3A%2F%2Fdok.kombit.dk%2Farbejdsmarked-og-beskaeftigelse%2Fkommunernes-pensionssystem-kp%23Vejledning&amp;data=05%7C02%7CAWS%40kombit.dk%7C593682dcb578412e3bd608dc287b6974%7Ccc038af50e6843e5bb17957ad6f45f8e%7C0%7C0%7C638429757773763045%7CUnknown%7CTWFpbGZsb3d8eyJWIjoiMC4wLjAwMDAiLCJQIjoiV2luMzIiLCJBTiI6Ik1haWwiLCJXVCI6Mn0%3D%7C0%7C%7C%7C&amp;sdata=xj6xJ9ORn9%2BE6SSUHG%2FPXi56YeTd17CDjsdezLaNt4o%3D&amp;reserved=0" TargetMode="Externa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hyperlink" Target="https://pixnio.com/de/pflanzen/blumen/mohnblumen/blume-mohnblume-feld-rasen-natur-sommer-natur"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26.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40.xml.rels><?xml version="1.0" encoding="UTF-8" standalone="yes"?>
<Relationships xmlns="http://schemas.openxmlformats.org/package/2006/relationships"><Relationship Id="rId3" Type="http://schemas.openxmlformats.org/officeDocument/2006/relationships/hyperlink" Target="mailto:KP@kombit.dk" TargetMode="External"/><Relationship Id="rId2" Type="http://schemas.openxmlformats.org/officeDocument/2006/relationships/image" Target="../media/image85.jpe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8.xml"/><Relationship Id="rId5" Type="http://schemas.openxmlformats.org/officeDocument/2006/relationships/image" Target="../media/image38.sv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microsoft.com/office/2011/relationships/webextension" Target="../webextensions/webextension1.xml"/><Relationship Id="rId1" Type="http://schemas.openxmlformats.org/officeDocument/2006/relationships/slideLayout" Target="../slideLayouts/slideLayout5.xml"/><Relationship Id="rId4" Type="http://schemas.microsoft.com/office/2011/relationships/webextension" Target="../webextensions/webextension2.xml"/></Relationships>
</file>

<file path=ppt/slides/_rels/slide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9DC094-9EC7-AB31-40B4-521C89129E41}"/>
              </a:ext>
            </a:extLst>
          </p:cNvPr>
          <p:cNvSpPr>
            <a:spLocks noGrp="1"/>
          </p:cNvSpPr>
          <p:nvPr>
            <p:ph type="title"/>
          </p:nvPr>
        </p:nvSpPr>
        <p:spPr/>
        <p:txBody>
          <a:bodyPr/>
          <a:lstStyle/>
          <a:p>
            <a:r>
              <a:rPr lang="da-DK" dirty="0"/>
              <a:t>KP statusmøde</a:t>
            </a:r>
            <a:br>
              <a:rPr lang="da-DK" dirty="0"/>
            </a:br>
            <a:r>
              <a:rPr lang="da-DK" dirty="0">
                <a:solidFill>
                  <a:schemeClr val="tx2"/>
                </a:solidFill>
              </a:rPr>
              <a:t>Uge 36 - 2025</a:t>
            </a:r>
          </a:p>
        </p:txBody>
      </p:sp>
      <p:sp>
        <p:nvSpPr>
          <p:cNvPr id="3" name="Pladsholder til tekst 2">
            <a:extLst>
              <a:ext uri="{FF2B5EF4-FFF2-40B4-BE49-F238E27FC236}">
                <a16:creationId xmlns:a16="http://schemas.microsoft.com/office/drawing/2014/main" id="{C81E718A-ED85-D483-1339-A7A6742092BD}"/>
              </a:ext>
            </a:extLst>
          </p:cNvPr>
          <p:cNvSpPr>
            <a:spLocks noGrp="1"/>
          </p:cNvSpPr>
          <p:nvPr>
            <p:ph type="body" sz="quarter" idx="15"/>
          </p:nvPr>
        </p:nvSpPr>
        <p:spPr/>
        <p:txBody>
          <a:bodyPr/>
          <a:lstStyle/>
          <a:p>
            <a:r>
              <a:rPr lang="da-DK" dirty="0"/>
              <a:t>Aske Walther Sørensen / Implementering</a:t>
            </a:r>
          </a:p>
        </p:txBody>
      </p:sp>
      <p:sp>
        <p:nvSpPr>
          <p:cNvPr id="4" name="Pladsholder til tekst 3">
            <a:extLst>
              <a:ext uri="{FF2B5EF4-FFF2-40B4-BE49-F238E27FC236}">
                <a16:creationId xmlns:a16="http://schemas.microsoft.com/office/drawing/2014/main" id="{DC07EA8A-A488-4CCD-6F3B-A4473E065963}"/>
              </a:ext>
            </a:extLst>
          </p:cNvPr>
          <p:cNvSpPr>
            <a:spLocks noGrp="1"/>
          </p:cNvSpPr>
          <p:nvPr>
            <p:ph type="body" sz="quarter" idx="18"/>
          </p:nvPr>
        </p:nvSpPr>
        <p:spPr/>
        <p:txBody>
          <a:bodyPr/>
          <a:lstStyle/>
          <a:p>
            <a:endParaRPr lang="da-DK"/>
          </a:p>
        </p:txBody>
      </p:sp>
      <p:pic>
        <p:nvPicPr>
          <p:cNvPr id="5" name="Grafik 4">
            <a:extLst>
              <a:ext uri="{FF2B5EF4-FFF2-40B4-BE49-F238E27FC236}">
                <a16:creationId xmlns:a16="http://schemas.microsoft.com/office/drawing/2014/main" id="{561AC2B2-41A9-9FEB-E018-AAF0CBE53E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543073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91FCE-F03D-7214-E16D-02122A2C5C80}"/>
              </a:ext>
            </a:extLst>
          </p:cNvPr>
          <p:cNvSpPr>
            <a:spLocks noGrp="1"/>
          </p:cNvSpPr>
          <p:nvPr>
            <p:ph type="title"/>
          </p:nvPr>
        </p:nvSpPr>
        <p:spPr/>
        <p:txBody>
          <a:bodyPr/>
          <a:lstStyle/>
          <a:p>
            <a:r>
              <a:rPr lang="da-DK" dirty="0"/>
              <a:t>Temavejledning - Rapporter</a:t>
            </a:r>
          </a:p>
        </p:txBody>
      </p:sp>
      <p:sp>
        <p:nvSpPr>
          <p:cNvPr id="3" name="Pladsholder til tekst 2">
            <a:extLst>
              <a:ext uri="{FF2B5EF4-FFF2-40B4-BE49-F238E27FC236}">
                <a16:creationId xmlns:a16="http://schemas.microsoft.com/office/drawing/2014/main" id="{EADEB0D6-B131-850B-2677-CB66AF878CA6}"/>
              </a:ext>
            </a:extLst>
          </p:cNvPr>
          <p:cNvSpPr>
            <a:spLocks noGrp="1"/>
          </p:cNvSpPr>
          <p:nvPr>
            <p:ph type="body" sz="quarter" idx="10"/>
          </p:nvPr>
        </p:nvSpPr>
        <p:spPr/>
        <p:txBody>
          <a:bodyPr/>
          <a:lstStyle/>
          <a:p>
            <a:r>
              <a:rPr lang="da-DK" dirty="0"/>
              <a:t>Vejledningen giver eksempler på rapporter, som kan trækkes ud direkte fra KP.</a:t>
            </a:r>
          </a:p>
          <a:p>
            <a:r>
              <a:rPr lang="da-DK" dirty="0"/>
              <a:t>Der er eksempler på udtræk om: </a:t>
            </a:r>
          </a:p>
          <a:p>
            <a:pPr marL="171450" indent="-171450">
              <a:buFontTx/>
              <a:buChar char="-"/>
            </a:pPr>
            <a:r>
              <a:rPr lang="da-DK" dirty="0"/>
              <a:t>Sager</a:t>
            </a:r>
          </a:p>
          <a:p>
            <a:pPr marL="171450" indent="-171450">
              <a:buFontTx/>
              <a:buChar char="-"/>
            </a:pPr>
            <a:r>
              <a:rPr lang="da-DK" dirty="0"/>
              <a:t>Selvbetjening</a:t>
            </a:r>
          </a:p>
          <a:p>
            <a:pPr marL="171450" indent="-171450">
              <a:buFontTx/>
              <a:buChar char="-"/>
            </a:pPr>
            <a:r>
              <a:rPr lang="da-DK" dirty="0"/>
              <a:t>Automatisk sagsbehandling</a:t>
            </a:r>
          </a:p>
          <a:p>
            <a:pPr marL="171450" indent="-171450">
              <a:buFontTx/>
              <a:buChar char="-"/>
            </a:pPr>
            <a:r>
              <a:rPr lang="da-DK" dirty="0"/>
              <a:t>eFaktura</a:t>
            </a:r>
          </a:p>
          <a:p>
            <a:pPr marL="171450" indent="-171450">
              <a:buFontTx/>
              <a:buChar char="-"/>
            </a:pPr>
            <a:r>
              <a:rPr lang="da-DK" dirty="0"/>
              <a:t>Breve</a:t>
            </a:r>
          </a:p>
          <a:p>
            <a:pPr marL="171450" indent="-171450">
              <a:buFontTx/>
              <a:buChar char="-"/>
            </a:pPr>
            <a:r>
              <a:rPr lang="da-DK" dirty="0"/>
              <a:t>Ledelsestilsyn</a:t>
            </a:r>
          </a:p>
          <a:p>
            <a:endParaRPr lang="da-DK" dirty="0"/>
          </a:p>
          <a:p>
            <a:r>
              <a:rPr lang="da-DK" dirty="0"/>
              <a:t>Den sidste er nu og indeholder eksempler på udtræk til ledelsestilsyn om: Udbetaling, tilbagebetaling, supplerende hjælp og Logkontrol.</a:t>
            </a:r>
          </a:p>
        </p:txBody>
      </p:sp>
      <p:sp>
        <p:nvSpPr>
          <p:cNvPr id="4" name="Pladsholder til tekst 3">
            <a:extLst>
              <a:ext uri="{FF2B5EF4-FFF2-40B4-BE49-F238E27FC236}">
                <a16:creationId xmlns:a16="http://schemas.microsoft.com/office/drawing/2014/main" id="{381FFE52-41B0-E901-681F-9258B60F77BD}"/>
              </a:ext>
            </a:extLst>
          </p:cNvPr>
          <p:cNvSpPr>
            <a:spLocks noGrp="1"/>
          </p:cNvSpPr>
          <p:nvPr>
            <p:ph type="body" sz="quarter" idx="11"/>
          </p:nvPr>
        </p:nvSpPr>
        <p:spPr/>
        <p:txBody>
          <a:bodyPr/>
          <a:lstStyle/>
          <a:p>
            <a:r>
              <a:rPr lang="da-DK" dirty="0"/>
              <a:t>Tips</a:t>
            </a:r>
          </a:p>
        </p:txBody>
      </p:sp>
      <p:pic>
        <p:nvPicPr>
          <p:cNvPr id="7" name="Pladsholder til billede 6" descr="Et billede, der indeholder udendørs, vand, sky, bro&#10;&#10;Automatisk genereret beskrivelse">
            <a:extLst>
              <a:ext uri="{FF2B5EF4-FFF2-40B4-BE49-F238E27FC236}">
                <a16:creationId xmlns:a16="http://schemas.microsoft.com/office/drawing/2014/main" id="{1F6BEE6B-2E8A-250F-569E-A9D7195F5483}"/>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pic>
        <p:nvPicPr>
          <p:cNvPr id="8" name="Billede 7">
            <a:extLst>
              <a:ext uri="{FF2B5EF4-FFF2-40B4-BE49-F238E27FC236}">
                <a16:creationId xmlns:a16="http://schemas.microsoft.com/office/drawing/2014/main" id="{46C0DAEF-1583-A222-7581-37CC431FF4FA}"/>
              </a:ext>
            </a:extLst>
          </p:cNvPr>
          <p:cNvPicPr>
            <a:picLocks noChangeAspect="1"/>
          </p:cNvPicPr>
          <p:nvPr/>
        </p:nvPicPr>
        <p:blipFill>
          <a:blip r:embed="rId3"/>
          <a:stretch>
            <a:fillRect/>
          </a:stretch>
        </p:blipFill>
        <p:spPr>
          <a:xfrm>
            <a:off x="4730406" y="3315229"/>
            <a:ext cx="4255188" cy="1606731"/>
          </a:xfrm>
          <a:prstGeom prst="rect">
            <a:avLst/>
          </a:prstGeom>
        </p:spPr>
      </p:pic>
    </p:spTree>
    <p:extLst>
      <p:ext uri="{BB962C8B-B14F-4D97-AF65-F5344CB8AC3E}">
        <p14:creationId xmlns:p14="http://schemas.microsoft.com/office/powerpoint/2010/main" val="217751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Kort nyt</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954303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A0B194-BB0D-9C45-DF8A-1A6A8919F787}"/>
              </a:ext>
            </a:extLst>
          </p:cNvPr>
          <p:cNvSpPr>
            <a:spLocks noGrp="1"/>
          </p:cNvSpPr>
          <p:nvPr>
            <p:ph type="title"/>
          </p:nvPr>
        </p:nvSpPr>
        <p:spPr/>
        <p:txBody>
          <a:bodyPr/>
          <a:lstStyle/>
          <a:p>
            <a:r>
              <a:rPr lang="da-DK" dirty="0"/>
              <a:t>MAF – kørsel forsinket</a:t>
            </a:r>
          </a:p>
        </p:txBody>
      </p:sp>
      <p:sp>
        <p:nvSpPr>
          <p:cNvPr id="3" name="Pladsholder til tekst 2">
            <a:extLst>
              <a:ext uri="{FF2B5EF4-FFF2-40B4-BE49-F238E27FC236}">
                <a16:creationId xmlns:a16="http://schemas.microsoft.com/office/drawing/2014/main" id="{CE08E5D9-787E-D32B-E87D-80850CAB4EF0}"/>
              </a:ext>
            </a:extLst>
          </p:cNvPr>
          <p:cNvSpPr>
            <a:spLocks noGrp="1"/>
          </p:cNvSpPr>
          <p:nvPr>
            <p:ph type="body" sz="quarter" idx="10"/>
          </p:nvPr>
        </p:nvSpPr>
        <p:spPr/>
        <p:txBody>
          <a:bodyPr/>
          <a:lstStyle/>
          <a:p>
            <a:r>
              <a:rPr lang="da-DK" sz="1200" dirty="0"/>
              <a:t>En fejl har forårsaget at den mellemkommunale afregning ikke blev gennemført i august, som planlagt.</a:t>
            </a:r>
          </a:p>
          <a:p>
            <a:r>
              <a:rPr lang="da-DK" sz="1200" dirty="0"/>
              <a:t>Udbetalingerne vil i stedet blive gennemført primo september.</a:t>
            </a:r>
          </a:p>
          <a:p>
            <a:endParaRPr lang="da-DK" sz="1200" dirty="0"/>
          </a:p>
          <a:p>
            <a:r>
              <a:rPr lang="da-DK" sz="1200" dirty="0"/>
              <a:t>Der er udsendt en </a:t>
            </a:r>
            <a:r>
              <a:rPr lang="da-DK" sz="1200" dirty="0">
                <a:hlinkClick r:id="rId2"/>
              </a:rPr>
              <a:t>driftsside besked med detaljer </a:t>
            </a:r>
            <a:r>
              <a:rPr lang="da-DK" sz="1200" dirty="0"/>
              <a:t>- vær opmærksom på denne og giv beskeden videre til relevante kollegaer.</a:t>
            </a:r>
          </a:p>
        </p:txBody>
      </p:sp>
      <p:sp>
        <p:nvSpPr>
          <p:cNvPr id="4" name="Pladsholder til tekst 3">
            <a:extLst>
              <a:ext uri="{FF2B5EF4-FFF2-40B4-BE49-F238E27FC236}">
                <a16:creationId xmlns:a16="http://schemas.microsoft.com/office/drawing/2014/main" id="{FD63BCCB-EA0A-64F9-0C25-02118976E838}"/>
              </a:ext>
            </a:extLst>
          </p:cNvPr>
          <p:cNvSpPr>
            <a:spLocks noGrp="1"/>
          </p:cNvSpPr>
          <p:nvPr>
            <p:ph type="body" sz="quarter" idx="11"/>
          </p:nvPr>
        </p:nvSpPr>
        <p:spPr/>
        <p:txBody>
          <a:bodyPr/>
          <a:lstStyle/>
          <a:p>
            <a:r>
              <a:rPr lang="da-DK" dirty="0"/>
              <a:t>Kort nyt</a:t>
            </a:r>
          </a:p>
        </p:txBody>
      </p:sp>
      <p:pic>
        <p:nvPicPr>
          <p:cNvPr id="7" name="Pladsholder til billede 6" descr="Et billede, der indeholder cirkel&#10;&#10;AI-genereret indhold kan være ukorrekt.">
            <a:extLst>
              <a:ext uri="{FF2B5EF4-FFF2-40B4-BE49-F238E27FC236}">
                <a16:creationId xmlns:a16="http://schemas.microsoft.com/office/drawing/2014/main" id="{C91D02CC-9025-035A-C247-212DFC4C2393}"/>
              </a:ext>
            </a:extLst>
          </p:cNvPr>
          <p:cNvPicPr>
            <a:picLocks noGrp="1" noChangeAspect="1"/>
          </p:cNvPicPr>
          <p:nvPr>
            <p:ph type="pic" sz="quarter" idx="12"/>
          </p:nvPr>
        </p:nvPicPr>
        <p:blipFill>
          <a:blip r:embed="rId3"/>
          <a:srcRect l="20856" r="20856"/>
          <a:stretch>
            <a:fillRect/>
          </a:stretch>
        </p:blipFill>
        <p:spPr/>
      </p:pic>
      <p:sp>
        <p:nvSpPr>
          <p:cNvPr id="8" name="Rektangel 7">
            <a:extLst>
              <a:ext uri="{FF2B5EF4-FFF2-40B4-BE49-F238E27FC236}">
                <a16:creationId xmlns:a16="http://schemas.microsoft.com/office/drawing/2014/main" id="{AEE10616-74E5-4974-B4B3-9485CB133B8B}"/>
              </a:ext>
            </a:extLst>
          </p:cNvPr>
          <p:cNvSpPr/>
          <p:nvPr/>
        </p:nvSpPr>
        <p:spPr>
          <a:xfrm rot="20082283">
            <a:off x="2940814" y="3851359"/>
            <a:ext cx="3312160" cy="502707"/>
          </a:xfrm>
          <a:prstGeom prst="rect">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err="1">
                <a:latin typeface="Courier New" panose="02070309020205020404" pitchFamily="49" charset="0"/>
                <a:cs typeface="Courier New" panose="02070309020205020404" pitchFamily="49" charset="0"/>
              </a:rPr>
              <a:t>Breaking</a:t>
            </a:r>
            <a:r>
              <a:rPr lang="da-DK" sz="1200" b="1" dirty="0">
                <a:latin typeface="Courier New" panose="02070309020205020404" pitchFamily="49" charset="0"/>
                <a:cs typeface="Courier New" panose="02070309020205020404" pitchFamily="49" charset="0"/>
              </a:rPr>
              <a:t>… Opdateres…</a:t>
            </a:r>
          </a:p>
        </p:txBody>
      </p:sp>
    </p:spTree>
    <p:extLst>
      <p:ext uri="{BB962C8B-B14F-4D97-AF65-F5344CB8AC3E}">
        <p14:creationId xmlns:p14="http://schemas.microsoft.com/office/powerpoint/2010/main" val="5957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descr="Et billede, der indeholder kunst, lys/lygte, mørke, mørk&#10;&#10;AI-genereret indhold kan være ukorrekt.">
            <a:extLst>
              <a:ext uri="{FF2B5EF4-FFF2-40B4-BE49-F238E27FC236}">
                <a16:creationId xmlns:a16="http://schemas.microsoft.com/office/drawing/2014/main" id="{19A96FDB-4751-5CA3-3907-DBAA2F1F9819}"/>
              </a:ext>
            </a:extLst>
          </p:cNvPr>
          <p:cNvPicPr>
            <a:picLocks noGrp="1" noChangeAspect="1"/>
          </p:cNvPicPr>
          <p:nvPr>
            <p:ph type="pic" sz="quarter" idx="12"/>
          </p:nvPr>
        </p:nvPicPr>
        <p:blipFill>
          <a:blip r:embed="rId2"/>
          <a:srcRect t="28906" b="28906"/>
          <a:stretch>
            <a:fillRect/>
          </a:stretch>
        </p:blipFill>
        <p:spPr/>
      </p:pic>
      <p:sp>
        <p:nvSpPr>
          <p:cNvPr id="3" name="Titel 2">
            <a:extLst>
              <a:ext uri="{FF2B5EF4-FFF2-40B4-BE49-F238E27FC236}">
                <a16:creationId xmlns:a16="http://schemas.microsoft.com/office/drawing/2014/main" id="{2A429D46-45EE-0BA2-6349-A66C5471CA1A}"/>
              </a:ext>
            </a:extLst>
          </p:cNvPr>
          <p:cNvSpPr>
            <a:spLocks noGrp="1"/>
          </p:cNvSpPr>
          <p:nvPr>
            <p:ph type="title"/>
          </p:nvPr>
        </p:nvSpPr>
        <p:spPr/>
        <p:txBody>
          <a:bodyPr/>
          <a:lstStyle/>
          <a:p>
            <a:r>
              <a:rPr lang="da-DK" dirty="0"/>
              <a:t>Spørgsmål i perioden 10.06.25-01.09.25</a:t>
            </a:r>
            <a:br>
              <a:rPr lang="da-DK" dirty="0"/>
            </a:br>
            <a:endParaRPr lang="da-DK" dirty="0"/>
          </a:p>
        </p:txBody>
      </p:sp>
      <p:sp>
        <p:nvSpPr>
          <p:cNvPr id="4" name="Pladsholder til tekst 3">
            <a:extLst>
              <a:ext uri="{FF2B5EF4-FFF2-40B4-BE49-F238E27FC236}">
                <a16:creationId xmlns:a16="http://schemas.microsoft.com/office/drawing/2014/main" id="{7FB0972E-E535-E416-5DDF-164EC5A41EAF}"/>
              </a:ext>
            </a:extLst>
          </p:cNvPr>
          <p:cNvSpPr>
            <a:spLocks noGrp="1"/>
          </p:cNvSpPr>
          <p:nvPr>
            <p:ph type="body" sz="quarter" idx="10"/>
          </p:nvPr>
        </p:nvSpPr>
        <p:spPr/>
        <p:txBody>
          <a:bodyPr/>
          <a:lstStyle/>
          <a:p>
            <a:r>
              <a:rPr lang="da-DK" dirty="0"/>
              <a:t>I alt: 			</a:t>
            </a:r>
            <a:r>
              <a:rPr lang="da-DK" sz="1800" dirty="0"/>
              <a:t>14</a:t>
            </a:r>
            <a:endParaRPr lang="da-DK" dirty="0"/>
          </a:p>
          <a:p>
            <a:r>
              <a:rPr lang="da-DK" dirty="0"/>
              <a:t>Besvarede: 		</a:t>
            </a:r>
            <a:r>
              <a:rPr lang="da-DK" sz="1800" dirty="0">
                <a:solidFill>
                  <a:srgbClr val="00B050"/>
                </a:solidFill>
              </a:rPr>
              <a:t>10</a:t>
            </a:r>
            <a:endParaRPr lang="da-DK" dirty="0">
              <a:solidFill>
                <a:srgbClr val="00B050"/>
              </a:solidFill>
            </a:endParaRPr>
          </a:p>
          <a:p>
            <a:r>
              <a:rPr lang="da-DK" dirty="0"/>
              <a:t>Ikke-besvarede:	</a:t>
            </a:r>
            <a:r>
              <a:rPr lang="da-DK" sz="1800" dirty="0"/>
              <a:t>4</a:t>
            </a:r>
            <a:endParaRPr lang="da-DK" dirty="0"/>
          </a:p>
          <a:p>
            <a:endParaRPr lang="da-DK" dirty="0"/>
          </a:p>
        </p:txBody>
      </p:sp>
      <p:sp>
        <p:nvSpPr>
          <p:cNvPr id="5" name="Pladsholder til tekst 4">
            <a:extLst>
              <a:ext uri="{FF2B5EF4-FFF2-40B4-BE49-F238E27FC236}">
                <a16:creationId xmlns:a16="http://schemas.microsoft.com/office/drawing/2014/main" id="{6CB614E9-315A-28BE-402F-84014851BA65}"/>
              </a:ext>
            </a:extLst>
          </p:cNvPr>
          <p:cNvSpPr>
            <a:spLocks noGrp="1"/>
          </p:cNvSpPr>
          <p:nvPr>
            <p:ph type="body" sz="quarter" idx="11"/>
          </p:nvPr>
        </p:nvSpPr>
        <p:spPr/>
        <p:txBody>
          <a:bodyPr/>
          <a:lstStyle/>
          <a:p>
            <a:r>
              <a:rPr lang="da-DK" dirty="0"/>
              <a:t>Spørgsmål: KP-kommunesamarbejde (TEAMS)</a:t>
            </a:r>
          </a:p>
          <a:p>
            <a:endParaRPr lang="da-DK" dirty="0"/>
          </a:p>
        </p:txBody>
      </p:sp>
      <p:sp>
        <p:nvSpPr>
          <p:cNvPr id="6" name="Pladsholder til tekst 5">
            <a:extLst>
              <a:ext uri="{FF2B5EF4-FFF2-40B4-BE49-F238E27FC236}">
                <a16:creationId xmlns:a16="http://schemas.microsoft.com/office/drawing/2014/main" id="{C5B8943D-3D14-0C55-71C4-4395AD23B0C0}"/>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232494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C63BCD8A-6F61-6598-468C-189C1D8CA393}"/>
              </a:ext>
            </a:extLst>
          </p:cNvPr>
          <p:cNvPicPr>
            <a:picLocks noChangeAspect="1"/>
          </p:cNvPicPr>
          <p:nvPr/>
        </p:nvPicPr>
        <p:blipFill>
          <a:blip r:embed="rId2"/>
          <a:srcRect t="2000"/>
          <a:stretch/>
        </p:blipFill>
        <p:spPr>
          <a:xfrm>
            <a:off x="4427984" y="51435"/>
            <a:ext cx="4300303" cy="5040630"/>
          </a:xfrm>
          <a:prstGeom prst="rect">
            <a:avLst/>
          </a:prstGeom>
        </p:spPr>
      </p:pic>
      <p:sp>
        <p:nvSpPr>
          <p:cNvPr id="2" name="Titel 1">
            <a:extLst>
              <a:ext uri="{FF2B5EF4-FFF2-40B4-BE49-F238E27FC236}">
                <a16:creationId xmlns:a16="http://schemas.microsoft.com/office/drawing/2014/main" id="{2501D680-9D88-F040-177D-EEC25C513AEA}"/>
              </a:ext>
            </a:extLst>
          </p:cNvPr>
          <p:cNvSpPr>
            <a:spLocks noGrp="1"/>
          </p:cNvSpPr>
          <p:nvPr>
            <p:ph type="title"/>
          </p:nvPr>
        </p:nvSpPr>
        <p:spPr/>
        <p:txBody>
          <a:bodyPr/>
          <a:lstStyle/>
          <a:p>
            <a:r>
              <a:rPr lang="da-DK" dirty="0"/>
              <a:t>KP-dage</a:t>
            </a:r>
            <a:br>
              <a:rPr lang="da-DK" dirty="0"/>
            </a:br>
            <a:br>
              <a:rPr lang="da-DK" dirty="0"/>
            </a:br>
            <a:endParaRPr lang="da-DK" dirty="0"/>
          </a:p>
        </p:txBody>
      </p:sp>
      <p:sp>
        <p:nvSpPr>
          <p:cNvPr id="3" name="Pladsholder til tekst 2">
            <a:extLst>
              <a:ext uri="{FF2B5EF4-FFF2-40B4-BE49-F238E27FC236}">
                <a16:creationId xmlns:a16="http://schemas.microsoft.com/office/drawing/2014/main" id="{15467BA8-0D49-1758-E39F-E607F6E83A3C}"/>
              </a:ext>
            </a:extLst>
          </p:cNvPr>
          <p:cNvSpPr>
            <a:spLocks noGrp="1"/>
          </p:cNvSpPr>
          <p:nvPr>
            <p:ph type="body" sz="quarter" idx="10"/>
          </p:nvPr>
        </p:nvSpPr>
        <p:spPr/>
        <p:txBody>
          <a:bodyPr/>
          <a:lstStyle/>
          <a:p>
            <a:r>
              <a:rPr lang="da-DK" sz="1200" dirty="0"/>
              <a:t>Tilmelding til KP-dagene er afsluttet og </a:t>
            </a:r>
            <a:r>
              <a:rPr lang="da-DK" sz="1200" b="1" dirty="0"/>
              <a:t>vi glæder os rigtig meget!</a:t>
            </a:r>
          </a:p>
          <a:p>
            <a:r>
              <a:rPr lang="da-DK" sz="1200"/>
              <a:t>Ifm. </a:t>
            </a:r>
            <a:r>
              <a:rPr lang="da-DK" sz="1200" dirty="0"/>
              <a:t>invitationen har vi ønsket, at I har adgang til KPs træningsmiljø samt installeret Word plugin på jeres </a:t>
            </a:r>
            <a:r>
              <a:rPr lang="da-DK" sz="1200" dirty="0" err="1"/>
              <a:t>PCer</a:t>
            </a:r>
            <a:r>
              <a:rPr lang="da-DK" sz="1200" dirty="0"/>
              <a:t>. Her har nogle kommuner oplevet udfordringer.</a:t>
            </a:r>
          </a:p>
          <a:p>
            <a:pPr marL="171450" indent="-171450">
              <a:buFont typeface="Arial" panose="020B0604020202020204" pitchFamily="34" charset="0"/>
              <a:buChar char="•"/>
            </a:pPr>
            <a:r>
              <a:rPr lang="da-DK" sz="1200" dirty="0"/>
              <a:t>KP træningsmiljøet giver den bedste mulighed for at afprøve sine breve, og kan desuden være til gavn på anden vis fx ved nye medarbejdere eller afprøvning af ny funktionalitet.</a:t>
            </a:r>
          </a:p>
          <a:p>
            <a:pPr marL="171450" indent="-171450">
              <a:buFont typeface="Arial" panose="020B0604020202020204" pitchFamily="34" charset="0"/>
              <a:buChar char="•"/>
            </a:pPr>
            <a:r>
              <a:rPr lang="da-DK" sz="1200" dirty="0"/>
              <a:t>Word plugin giver en lettere mulighed for at sætte flettefelter og indholdselementer ind i jeres breve. Vi har dog et udmærket alternativ.</a:t>
            </a:r>
          </a:p>
          <a:p>
            <a:r>
              <a:rPr lang="da-DK" sz="1200" dirty="0"/>
              <a:t>Af ovenstående vurderer vi, at I vil få størst glæde af at få ”hul igennem” til KPs træningsmiljø.</a:t>
            </a:r>
          </a:p>
          <a:p>
            <a:endParaRPr lang="da-DK" sz="1200" dirty="0"/>
          </a:p>
          <a:p>
            <a:endParaRPr lang="da-DK" sz="1200" dirty="0"/>
          </a:p>
          <a:p>
            <a:endParaRPr lang="da-DK" sz="1200" dirty="0"/>
          </a:p>
          <a:p>
            <a:endParaRPr lang="da-DK" sz="1200" dirty="0"/>
          </a:p>
          <a:p>
            <a:r>
              <a:rPr lang="da-DK" sz="1200" dirty="0"/>
              <a:t>Noget om Word plugin?</a:t>
            </a:r>
          </a:p>
        </p:txBody>
      </p:sp>
      <p:sp>
        <p:nvSpPr>
          <p:cNvPr id="4" name="Pladsholder til tekst 3">
            <a:extLst>
              <a:ext uri="{FF2B5EF4-FFF2-40B4-BE49-F238E27FC236}">
                <a16:creationId xmlns:a16="http://schemas.microsoft.com/office/drawing/2014/main" id="{392F14EF-0E5C-25EA-BE85-F2DFF2EDDCC7}"/>
              </a:ext>
            </a:extLst>
          </p:cNvPr>
          <p:cNvSpPr>
            <a:spLocks noGrp="1"/>
          </p:cNvSpPr>
          <p:nvPr>
            <p:ph type="body" sz="quarter" idx="11"/>
          </p:nvPr>
        </p:nvSpPr>
        <p:spPr/>
        <p:txBody>
          <a:bodyPr/>
          <a:lstStyle/>
          <a:p>
            <a:r>
              <a:rPr lang="da-DK"/>
              <a:t>Kort nyt</a:t>
            </a:r>
            <a:endParaRPr lang="da-DK" dirty="0"/>
          </a:p>
        </p:txBody>
      </p:sp>
      <p:pic>
        <p:nvPicPr>
          <p:cNvPr id="9" name="Billede 8">
            <a:extLst>
              <a:ext uri="{FF2B5EF4-FFF2-40B4-BE49-F238E27FC236}">
                <a16:creationId xmlns:a16="http://schemas.microsoft.com/office/drawing/2014/main" id="{F1DD9255-CDFD-8507-7D4B-E2870A178D05}"/>
              </a:ext>
            </a:extLst>
          </p:cNvPr>
          <p:cNvPicPr>
            <a:picLocks noChangeAspect="1"/>
          </p:cNvPicPr>
          <p:nvPr/>
        </p:nvPicPr>
        <p:blipFill>
          <a:blip r:embed="rId3"/>
          <a:srcRect l="86831" t="72552" r="1485" b="12611"/>
          <a:stretch/>
        </p:blipFill>
        <p:spPr>
          <a:xfrm>
            <a:off x="7923561" y="1064186"/>
            <a:ext cx="717629" cy="710077"/>
          </a:xfrm>
          <a:prstGeom prst="rect">
            <a:avLst/>
          </a:prstGeom>
          <a:ln>
            <a:noFill/>
          </a:ln>
          <a:effectLst>
            <a:outerShdw blurRad="190500" algn="tl" rotWithShape="0">
              <a:srgbClr val="000000">
                <a:alpha val="70000"/>
              </a:srgbClr>
            </a:outerShdw>
          </a:effectLst>
        </p:spPr>
      </p:pic>
      <p:sp>
        <p:nvSpPr>
          <p:cNvPr id="7" name="Tekstfelt 6">
            <a:extLst>
              <a:ext uri="{FF2B5EF4-FFF2-40B4-BE49-F238E27FC236}">
                <a16:creationId xmlns:a16="http://schemas.microsoft.com/office/drawing/2014/main" id="{D48FF405-954D-9BA9-F36B-CD551679E9EE}"/>
              </a:ext>
            </a:extLst>
          </p:cNvPr>
          <p:cNvSpPr txBox="1"/>
          <p:nvPr/>
        </p:nvSpPr>
        <p:spPr>
          <a:xfrm>
            <a:off x="1913549" y="287972"/>
            <a:ext cx="3109724" cy="533400"/>
          </a:xfrm>
          <a:prstGeom prst="rect">
            <a:avLst/>
          </a:prstGeom>
          <a:solidFill>
            <a:schemeClr val="bg2"/>
          </a:solidFill>
          <a:ln w="19050">
            <a:solidFill>
              <a:schemeClr val="tx2"/>
            </a:solidFill>
          </a:ln>
        </p:spPr>
        <p:txBody>
          <a:bodyPr wrap="square" rtlCol="0">
            <a:noAutofit/>
          </a:bodyPr>
          <a:lstStyle/>
          <a:p>
            <a:r>
              <a:rPr lang="da-DK" sz="900" dirty="0">
                <a:latin typeface="Helvetica" pitchFamily="2" charset="0"/>
                <a:cs typeface="Arial"/>
              </a:rPr>
              <a:t>Har I endnu ikke meldt jeres status på hhv. træningsmiljø og Word plugin retur til os? Så kan I stadig svarer her: </a:t>
            </a:r>
            <a:r>
              <a:rPr lang="da-DK" sz="900" dirty="0">
                <a:latin typeface="Helvetica" pitchFamily="2" charset="0"/>
                <a:cs typeface="Arial"/>
                <a:hlinkClick r:id="rId4"/>
              </a:rPr>
              <a:t>Link til spørgeskema - Status på adgang og installation</a:t>
            </a:r>
            <a:r>
              <a:rPr lang="da-DK" sz="900" dirty="0">
                <a:latin typeface="Helvetica" pitchFamily="2" charset="0"/>
                <a:cs typeface="Arial"/>
              </a:rPr>
              <a:t> </a:t>
            </a:r>
          </a:p>
        </p:txBody>
      </p:sp>
    </p:spTree>
    <p:extLst>
      <p:ext uri="{BB962C8B-B14F-4D97-AF65-F5344CB8AC3E}">
        <p14:creationId xmlns:p14="http://schemas.microsoft.com/office/powerpoint/2010/main" val="417817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4E0F51-48E3-0C09-507A-0A5D27BCF5DC}"/>
              </a:ext>
            </a:extLst>
          </p:cNvPr>
          <p:cNvSpPr>
            <a:spLocks noGrp="1"/>
          </p:cNvSpPr>
          <p:nvPr>
            <p:ph type="title"/>
          </p:nvPr>
        </p:nvSpPr>
        <p:spPr/>
        <p:txBody>
          <a:bodyPr/>
          <a:lstStyle/>
          <a:p>
            <a:r>
              <a:rPr lang="da-DK" dirty="0"/>
              <a:t>Vejledningsvideoer til oprettelse af breve i KP</a:t>
            </a:r>
            <a:br>
              <a:rPr lang="da-DK" dirty="0"/>
            </a:br>
            <a:br>
              <a:rPr lang="da-DK" dirty="0"/>
            </a:br>
            <a:endParaRPr lang="da-DK" dirty="0"/>
          </a:p>
        </p:txBody>
      </p:sp>
      <p:sp>
        <p:nvSpPr>
          <p:cNvPr id="3" name="Pladsholder til tekst 2">
            <a:extLst>
              <a:ext uri="{FF2B5EF4-FFF2-40B4-BE49-F238E27FC236}">
                <a16:creationId xmlns:a16="http://schemas.microsoft.com/office/drawing/2014/main" id="{B291AE15-9632-CA95-993E-8A6A020E7ADF}"/>
              </a:ext>
            </a:extLst>
          </p:cNvPr>
          <p:cNvSpPr>
            <a:spLocks noGrp="1"/>
          </p:cNvSpPr>
          <p:nvPr>
            <p:ph type="body" sz="quarter" idx="10"/>
          </p:nvPr>
        </p:nvSpPr>
        <p:spPr/>
        <p:txBody>
          <a:bodyPr/>
          <a:lstStyle/>
          <a:p>
            <a:r>
              <a:rPr lang="da-DK" dirty="0"/>
              <a:t>Vi har allerede nu publiceret materialer om oprettelse af breve, som vi kommer til at præsentere og bruge om eftermiddagen til KP-dagenes emne om breve.</a:t>
            </a:r>
          </a:p>
          <a:p>
            <a:r>
              <a:rPr lang="da-DK" dirty="0"/>
              <a:t>Vi har både lavet </a:t>
            </a:r>
            <a:r>
              <a:rPr lang="da-DK" i="1" dirty="0"/>
              <a:t>skriftlige</a:t>
            </a:r>
            <a:r>
              <a:rPr lang="da-DK" dirty="0"/>
              <a:t> vejledninger og </a:t>
            </a:r>
            <a:r>
              <a:rPr lang="da-DK" i="1" dirty="0"/>
              <a:t>videovejledninger</a:t>
            </a:r>
            <a:r>
              <a:rPr lang="da-DK" dirty="0"/>
              <a:t>, som gennemfører de skriftlige vejledninger.</a:t>
            </a:r>
          </a:p>
          <a:p>
            <a:pPr marL="171450" indent="-171450">
              <a:buFont typeface="Arial" panose="020B0604020202020204" pitchFamily="34" charset="0"/>
              <a:buChar char="•"/>
            </a:pPr>
            <a:r>
              <a:rPr lang="da-DK" dirty="0"/>
              <a:t>Under </a:t>
            </a:r>
            <a:r>
              <a:rPr lang="da-DK" dirty="0">
                <a:hlinkClick r:id="rId2"/>
              </a:rPr>
              <a:t>”</a:t>
            </a:r>
            <a:r>
              <a:rPr lang="da-DK" u="sng" dirty="0">
                <a:hlinkClick r:id="rId2"/>
              </a:rPr>
              <a:t>Vejlednings- og uddannelsesmaterialer</a:t>
            </a:r>
            <a:r>
              <a:rPr lang="da-DK" dirty="0"/>
              <a:t> / Vejledninger / Videoer” finder I videoerne.</a:t>
            </a:r>
          </a:p>
          <a:p>
            <a:pPr marL="171450" indent="-171450">
              <a:buFont typeface="Arial" panose="020B0604020202020204" pitchFamily="34" charset="0"/>
              <a:buChar char="•"/>
            </a:pPr>
            <a:r>
              <a:rPr lang="da-DK" dirty="0"/>
              <a:t>Under ”</a:t>
            </a:r>
            <a:r>
              <a:rPr lang="da-DK" u="sng" dirty="0">
                <a:hlinkClick r:id="rId2"/>
              </a:rPr>
              <a:t> Vejlednings- og uddannelsesmaterialer</a:t>
            </a:r>
            <a:r>
              <a:rPr lang="da-DK" dirty="0"/>
              <a:t> / Temavejledninger / Breve” finder i de skriftlige vejledninger.</a:t>
            </a:r>
          </a:p>
          <a:p>
            <a:pPr marL="171450" indent="-171450">
              <a:buFont typeface="Arial" panose="020B0604020202020204" pitchFamily="34" charset="0"/>
              <a:buChar char="•"/>
            </a:pPr>
            <a:endParaRPr lang="da-DK" dirty="0"/>
          </a:p>
          <a:p>
            <a:r>
              <a:rPr lang="da-DK" dirty="0"/>
              <a:t>I er velkommen til at kigge på relevante materialer allerede nu, eller I kan vente til vi ses på KP-dagene. </a:t>
            </a:r>
          </a:p>
        </p:txBody>
      </p:sp>
      <p:sp>
        <p:nvSpPr>
          <p:cNvPr id="4" name="Pladsholder til tekst 3">
            <a:extLst>
              <a:ext uri="{FF2B5EF4-FFF2-40B4-BE49-F238E27FC236}">
                <a16:creationId xmlns:a16="http://schemas.microsoft.com/office/drawing/2014/main" id="{3F954660-2AF7-D9DF-BF93-B4764BC34945}"/>
              </a:ext>
            </a:extLst>
          </p:cNvPr>
          <p:cNvSpPr>
            <a:spLocks noGrp="1"/>
          </p:cNvSpPr>
          <p:nvPr>
            <p:ph type="body" sz="quarter" idx="11"/>
          </p:nvPr>
        </p:nvSpPr>
        <p:spPr/>
        <p:txBody>
          <a:bodyPr/>
          <a:lstStyle/>
          <a:p>
            <a:r>
              <a:rPr lang="da-DK" dirty="0"/>
              <a:t>Kort nyt</a:t>
            </a:r>
          </a:p>
          <a:p>
            <a:endParaRPr lang="da-DK" dirty="0"/>
          </a:p>
        </p:txBody>
      </p:sp>
      <p:pic>
        <p:nvPicPr>
          <p:cNvPr id="8" name="Pladsholder til billede 7" descr="Et billede, der indeholder papir, Papirprodukt, Kunstpapir, brev&#10;&#10;AI-genereret indhold kan være ukorrekt.">
            <a:extLst>
              <a:ext uri="{FF2B5EF4-FFF2-40B4-BE49-F238E27FC236}">
                <a16:creationId xmlns:a16="http://schemas.microsoft.com/office/drawing/2014/main" id="{9D6CA694-81DD-C976-AFAA-74FD3B1CF6F4}"/>
              </a:ext>
            </a:extLst>
          </p:cNvPr>
          <p:cNvPicPr>
            <a:picLocks noGrp="1" noChangeAspect="1"/>
          </p:cNvPicPr>
          <p:nvPr>
            <p:ph type="pic" sz="quarter" idx="12"/>
          </p:nvPr>
        </p:nvPicPr>
        <p:blipFill>
          <a:blip r:embed="rId3"/>
          <a:srcRect t="10691" b="10691"/>
          <a:stretch>
            <a:fillRect/>
          </a:stretch>
        </p:blipFill>
        <p:spPr/>
      </p:pic>
    </p:spTree>
    <p:extLst>
      <p:ext uri="{BB962C8B-B14F-4D97-AF65-F5344CB8AC3E}">
        <p14:creationId xmlns:p14="http://schemas.microsoft.com/office/powerpoint/2010/main" val="180003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descr="Et billede, der indeholder penge, valuta, Pengehåndtering, kontanter&#10;&#10;AI-genereret indhold kan være ukorrekt.">
            <a:extLst>
              <a:ext uri="{FF2B5EF4-FFF2-40B4-BE49-F238E27FC236}">
                <a16:creationId xmlns:a16="http://schemas.microsoft.com/office/drawing/2014/main" id="{C4B8FB42-60E0-2E10-3BC0-CD8B23B266E8}"/>
              </a:ext>
            </a:extLst>
          </p:cNvPr>
          <p:cNvPicPr>
            <a:picLocks noGrp="1" noChangeAspect="1"/>
          </p:cNvPicPr>
          <p:nvPr>
            <p:ph type="pic" sz="quarter" idx="12"/>
          </p:nvPr>
        </p:nvPicPr>
        <p:blipFill>
          <a:blip r:embed="rId2"/>
          <a:srcRect t="7813" b="7813"/>
          <a:stretch>
            <a:fillRect/>
          </a:stretch>
        </p:blipFill>
        <p:spPr/>
      </p:pic>
      <p:sp>
        <p:nvSpPr>
          <p:cNvPr id="3" name="Titel 2">
            <a:extLst>
              <a:ext uri="{FF2B5EF4-FFF2-40B4-BE49-F238E27FC236}">
                <a16:creationId xmlns:a16="http://schemas.microsoft.com/office/drawing/2014/main" id="{1D883033-8122-C166-1CD1-111679B9082A}"/>
              </a:ext>
            </a:extLst>
          </p:cNvPr>
          <p:cNvSpPr>
            <a:spLocks noGrp="1"/>
          </p:cNvSpPr>
          <p:nvPr>
            <p:ph type="title"/>
          </p:nvPr>
        </p:nvSpPr>
        <p:spPr/>
        <p:txBody>
          <a:bodyPr/>
          <a:lstStyle/>
          <a:p>
            <a:r>
              <a:rPr lang="da-DK" dirty="0" err="1"/>
              <a:t>eFaktura</a:t>
            </a:r>
            <a:r>
              <a:rPr lang="da-DK" dirty="0"/>
              <a:t> Temavejledning og emnespørgetime</a:t>
            </a:r>
          </a:p>
        </p:txBody>
      </p:sp>
      <p:sp>
        <p:nvSpPr>
          <p:cNvPr id="4" name="Pladsholder til tekst 3">
            <a:extLst>
              <a:ext uri="{FF2B5EF4-FFF2-40B4-BE49-F238E27FC236}">
                <a16:creationId xmlns:a16="http://schemas.microsoft.com/office/drawing/2014/main" id="{996DC713-D663-4AA3-A166-7E9FC687FCA9}"/>
              </a:ext>
            </a:extLst>
          </p:cNvPr>
          <p:cNvSpPr>
            <a:spLocks noGrp="1"/>
          </p:cNvSpPr>
          <p:nvPr>
            <p:ph type="body" sz="quarter" idx="10"/>
          </p:nvPr>
        </p:nvSpPr>
        <p:spPr/>
        <p:txBody>
          <a:bodyPr/>
          <a:lstStyle/>
          <a:p>
            <a:r>
              <a:rPr lang="da-DK" dirty="0" err="1"/>
              <a:t>eFaktura</a:t>
            </a:r>
            <a:r>
              <a:rPr lang="da-DK" dirty="0"/>
              <a:t> har været efterspurgt ifm. kommende KP-dage… dog med forskellige ønsker til vinkel og indhold. </a:t>
            </a:r>
          </a:p>
          <a:p>
            <a:pPr marL="171450" indent="-171450">
              <a:buFont typeface="Arial" panose="020B0604020202020204" pitchFamily="34" charset="0"/>
              <a:buChar char="•"/>
            </a:pPr>
            <a:r>
              <a:rPr lang="da-DK" dirty="0"/>
              <a:t>Temavejledningen ligger her: </a:t>
            </a:r>
            <a:r>
              <a:rPr lang="da-DK" u="sng" dirty="0">
                <a:hlinkClick r:id="rId3"/>
              </a:rPr>
              <a:t>Vejlednings- og uddannelsesmaterialer</a:t>
            </a:r>
            <a:r>
              <a:rPr lang="da-DK" dirty="0"/>
              <a:t> / Temavejledninger / </a:t>
            </a:r>
            <a:r>
              <a:rPr lang="da-DK" dirty="0" err="1"/>
              <a:t>eFaktura</a:t>
            </a:r>
            <a:r>
              <a:rPr lang="da-DK" dirty="0"/>
              <a:t> / </a:t>
            </a:r>
            <a:r>
              <a:rPr lang="da-DK" dirty="0">
                <a:hlinkClick r:id="rId4"/>
              </a:rPr>
              <a:t>KP Temavejledning - Behandl </a:t>
            </a:r>
            <a:r>
              <a:rPr lang="da-DK" dirty="0" err="1">
                <a:hlinkClick r:id="rId4"/>
              </a:rPr>
              <a:t>eFaktura</a:t>
            </a:r>
            <a:r>
              <a:rPr lang="da-DK" dirty="0">
                <a:hlinkClick r:id="rId4"/>
              </a:rPr>
              <a:t> i KP.pdf</a:t>
            </a:r>
            <a:endParaRPr lang="da-DK" dirty="0"/>
          </a:p>
          <a:p>
            <a:pPr marL="171450" indent="-171450">
              <a:buFont typeface="Arial" panose="020B0604020202020204" pitchFamily="34" charset="0"/>
              <a:buChar char="•"/>
            </a:pPr>
            <a:r>
              <a:rPr lang="da-DK" dirty="0"/>
              <a:t>Emnespørgetime d. 16. september.</a:t>
            </a:r>
          </a:p>
        </p:txBody>
      </p:sp>
      <p:sp>
        <p:nvSpPr>
          <p:cNvPr id="5" name="Pladsholder til tekst 4">
            <a:extLst>
              <a:ext uri="{FF2B5EF4-FFF2-40B4-BE49-F238E27FC236}">
                <a16:creationId xmlns:a16="http://schemas.microsoft.com/office/drawing/2014/main" id="{41FC2A38-8D87-C61C-974C-2067BDF5AE60}"/>
              </a:ext>
            </a:extLst>
          </p:cNvPr>
          <p:cNvSpPr>
            <a:spLocks noGrp="1"/>
          </p:cNvSpPr>
          <p:nvPr>
            <p:ph type="body" sz="quarter" idx="11"/>
          </p:nvPr>
        </p:nvSpPr>
        <p:spPr/>
        <p:txBody>
          <a:bodyPr/>
          <a:lstStyle/>
          <a:p>
            <a:r>
              <a:rPr lang="da-DK" dirty="0"/>
              <a:t>Kort nyt</a:t>
            </a:r>
          </a:p>
        </p:txBody>
      </p:sp>
      <p:sp>
        <p:nvSpPr>
          <p:cNvPr id="6" name="Pladsholder til tekst 5">
            <a:extLst>
              <a:ext uri="{FF2B5EF4-FFF2-40B4-BE49-F238E27FC236}">
                <a16:creationId xmlns:a16="http://schemas.microsoft.com/office/drawing/2014/main" id="{91DDF085-CD3F-C100-D3C9-C1DAD7FC06EB}"/>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201393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95C43-5470-4093-989D-628B15737F21}"/>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619EF62B-6E5E-6ACB-79F8-6EF9AD2BD357}"/>
              </a:ext>
            </a:extLst>
          </p:cNvPr>
          <p:cNvSpPr>
            <a:spLocks noGrp="1"/>
          </p:cNvSpPr>
          <p:nvPr>
            <p:ph type="title"/>
          </p:nvPr>
        </p:nvSpPr>
        <p:spPr/>
        <p:txBody>
          <a:bodyPr/>
          <a:lstStyle/>
          <a:p>
            <a:r>
              <a:rPr lang="da-DK" dirty="0"/>
              <a:t>Fra 10 til 30 bilag pr. digitale ansøgning</a:t>
            </a:r>
            <a:br>
              <a:rPr lang="da-DK" dirty="0"/>
            </a:br>
            <a:r>
              <a:rPr lang="da-DK" dirty="0"/>
              <a:t>pr. 4/9</a:t>
            </a:r>
          </a:p>
        </p:txBody>
      </p:sp>
      <p:sp>
        <p:nvSpPr>
          <p:cNvPr id="4" name="Pladsholder til tekst 3">
            <a:extLst>
              <a:ext uri="{FF2B5EF4-FFF2-40B4-BE49-F238E27FC236}">
                <a16:creationId xmlns:a16="http://schemas.microsoft.com/office/drawing/2014/main" id="{E8F0A80E-C01A-C6EA-AD00-9A477AF1ED9E}"/>
              </a:ext>
            </a:extLst>
          </p:cNvPr>
          <p:cNvSpPr>
            <a:spLocks noGrp="1"/>
          </p:cNvSpPr>
          <p:nvPr>
            <p:ph type="body" sz="quarter" idx="10"/>
          </p:nvPr>
        </p:nvSpPr>
        <p:spPr/>
        <p:txBody>
          <a:bodyPr/>
          <a:lstStyle/>
          <a:p>
            <a:r>
              <a:rPr lang="da-DK" dirty="0"/>
              <a:t>Releases til KP d. 3.9 om aftenen.</a:t>
            </a:r>
          </a:p>
          <a:p>
            <a:r>
              <a:rPr lang="da-DK" dirty="0"/>
              <a:t>EG fortæller, at de planlægger en release, så bilagsforhøjelsen vil gælde fra d. 4.9. Herfra kan ansøgninger om personligt tillæg (SP501) implementeres.</a:t>
            </a:r>
          </a:p>
          <a:p>
            <a:r>
              <a:rPr lang="da-DK" dirty="0"/>
              <a:t>Har I spørgsmål til at tage snitfladen i brug, kan I kontakte jeres selvbetjeningsleverandør.</a:t>
            </a:r>
          </a:p>
        </p:txBody>
      </p:sp>
      <p:sp>
        <p:nvSpPr>
          <p:cNvPr id="5" name="Pladsholder til tekst 4">
            <a:extLst>
              <a:ext uri="{FF2B5EF4-FFF2-40B4-BE49-F238E27FC236}">
                <a16:creationId xmlns:a16="http://schemas.microsoft.com/office/drawing/2014/main" id="{1D5130F9-BFA1-AF9A-3697-6171A66C6E0D}"/>
              </a:ext>
            </a:extLst>
          </p:cNvPr>
          <p:cNvSpPr>
            <a:spLocks noGrp="1"/>
          </p:cNvSpPr>
          <p:nvPr>
            <p:ph type="body" sz="quarter" idx="11"/>
          </p:nvPr>
        </p:nvSpPr>
        <p:spPr/>
        <p:txBody>
          <a:bodyPr/>
          <a:lstStyle/>
          <a:p>
            <a:r>
              <a:rPr lang="da-DK" dirty="0"/>
              <a:t>Kort nyt</a:t>
            </a:r>
          </a:p>
        </p:txBody>
      </p:sp>
      <p:sp>
        <p:nvSpPr>
          <p:cNvPr id="6" name="Pladsholder til tekst 5">
            <a:extLst>
              <a:ext uri="{FF2B5EF4-FFF2-40B4-BE49-F238E27FC236}">
                <a16:creationId xmlns:a16="http://schemas.microsoft.com/office/drawing/2014/main" id="{F5635603-913A-44D8-812A-8EF74C98A55F}"/>
              </a:ext>
            </a:extLst>
          </p:cNvPr>
          <p:cNvSpPr>
            <a:spLocks noGrp="1"/>
          </p:cNvSpPr>
          <p:nvPr>
            <p:ph type="body" sz="quarter" idx="18"/>
          </p:nvPr>
        </p:nvSpPr>
        <p:spPr/>
        <p:txBody>
          <a:bodyPr/>
          <a:lstStyle/>
          <a:p>
            <a:endParaRPr lang="da-DK"/>
          </a:p>
        </p:txBody>
      </p:sp>
      <p:pic>
        <p:nvPicPr>
          <p:cNvPr id="16" name="Pladsholder til billede 15" descr="Et billede, der indeholder sikkerhedsnål&#10;&#10;AI-genereret indhold kan være ukorrekt.">
            <a:extLst>
              <a:ext uri="{FF2B5EF4-FFF2-40B4-BE49-F238E27FC236}">
                <a16:creationId xmlns:a16="http://schemas.microsoft.com/office/drawing/2014/main" id="{9D156A86-DCBB-9EA2-C539-6C1ED10DE51A}"/>
              </a:ext>
            </a:extLst>
          </p:cNvPr>
          <p:cNvPicPr>
            <a:picLocks noGrp="1" noChangeAspect="1"/>
          </p:cNvPicPr>
          <p:nvPr>
            <p:ph type="pic" sz="quarter" idx="12"/>
          </p:nvPr>
        </p:nvPicPr>
        <p:blipFill>
          <a:blip r:embed="rId2"/>
          <a:srcRect t="40625" b="40625"/>
          <a:stretch>
            <a:fillRect/>
          </a:stretch>
        </p:blipFill>
        <p:spPr/>
      </p:pic>
    </p:spTree>
    <p:extLst>
      <p:ext uri="{BB962C8B-B14F-4D97-AF65-F5344CB8AC3E}">
        <p14:creationId xmlns:p14="http://schemas.microsoft.com/office/powerpoint/2010/main" val="363577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B870F8-3B17-D3E9-5656-5BC73C52D8E3}"/>
              </a:ext>
            </a:extLst>
          </p:cNvPr>
          <p:cNvSpPr>
            <a:spLocks noGrp="1"/>
          </p:cNvSpPr>
          <p:nvPr>
            <p:ph type="title"/>
          </p:nvPr>
        </p:nvSpPr>
        <p:spPr/>
        <p:txBody>
          <a:bodyPr/>
          <a:lstStyle/>
          <a:p>
            <a:r>
              <a:rPr lang="da-DK" dirty="0"/>
              <a:t>Opfølgning på daglig flytning</a:t>
            </a:r>
            <a:br>
              <a:rPr lang="da-DK" dirty="0"/>
            </a:br>
            <a:r>
              <a:rPr lang="da-DK" sz="1600" dirty="0"/>
              <a:t>(introduceret i april, release 5.4)</a:t>
            </a:r>
            <a:endParaRPr lang="da-DK" dirty="0"/>
          </a:p>
        </p:txBody>
      </p:sp>
      <p:sp>
        <p:nvSpPr>
          <p:cNvPr id="3" name="Pladsholder til tekst 2">
            <a:extLst>
              <a:ext uri="{FF2B5EF4-FFF2-40B4-BE49-F238E27FC236}">
                <a16:creationId xmlns:a16="http://schemas.microsoft.com/office/drawing/2014/main" id="{73F113F0-07C5-D84F-6994-D8F02815A06C}"/>
              </a:ext>
            </a:extLst>
          </p:cNvPr>
          <p:cNvSpPr>
            <a:spLocks noGrp="1"/>
          </p:cNvSpPr>
          <p:nvPr>
            <p:ph type="body" sz="quarter" idx="10"/>
          </p:nvPr>
        </p:nvSpPr>
        <p:spPr/>
        <p:txBody>
          <a:bodyPr/>
          <a:lstStyle/>
          <a:p>
            <a:r>
              <a:rPr lang="da-DK" dirty="0"/>
              <a:t>Hvis en sag er i ventetrin, kan den komme ud af ventetrin på et tidspunkt, hvor handlekommunen er skiftet. </a:t>
            </a:r>
          </a:p>
          <a:p>
            <a:r>
              <a:rPr lang="da-DK" dirty="0"/>
              <a:t>Dette kunne også ske tidligere, men med dag-til-dag-flytning, kan dette ske oftere. </a:t>
            </a:r>
          </a:p>
          <a:p>
            <a:r>
              <a:rPr lang="da-DK" dirty="0"/>
              <a:t>Når en opgave i dette tilfælde falder ud af ventetrin, skal I afslutte sagen med ”afslag” og evt. fremsende materialet til den nye handle kommuner. </a:t>
            </a:r>
          </a:p>
          <a:p>
            <a:endParaRPr lang="da-DK" dirty="0"/>
          </a:p>
          <a:p>
            <a:r>
              <a:rPr lang="da-DK" dirty="0"/>
              <a:t>Pt. kan automatiske processer fortsætte og sende manglerbrev eller agterskrivelser til den fraflyttede, men dette forventes ændret i en snarlig release.</a:t>
            </a:r>
          </a:p>
        </p:txBody>
      </p:sp>
      <p:sp>
        <p:nvSpPr>
          <p:cNvPr id="4" name="Pladsholder til tekst 3">
            <a:extLst>
              <a:ext uri="{FF2B5EF4-FFF2-40B4-BE49-F238E27FC236}">
                <a16:creationId xmlns:a16="http://schemas.microsoft.com/office/drawing/2014/main" id="{1D3B892E-4F1C-3DF5-4E77-F4849C060F1B}"/>
              </a:ext>
            </a:extLst>
          </p:cNvPr>
          <p:cNvSpPr>
            <a:spLocks noGrp="1"/>
          </p:cNvSpPr>
          <p:nvPr>
            <p:ph type="body" sz="quarter" idx="11"/>
          </p:nvPr>
        </p:nvSpPr>
        <p:spPr/>
        <p:txBody>
          <a:bodyPr/>
          <a:lstStyle/>
          <a:p>
            <a:r>
              <a:rPr lang="da-DK" dirty="0"/>
              <a:t>Kort nyt</a:t>
            </a:r>
          </a:p>
        </p:txBody>
      </p:sp>
      <p:pic>
        <p:nvPicPr>
          <p:cNvPr id="10" name="Pladsholder til billede 6" descr="Et billede, der indeholder udendørs, græs, træ, Eng&#10;&#10;Indhold genereret af kunstig intelligens kan være forkert.">
            <a:extLst>
              <a:ext uri="{FF2B5EF4-FFF2-40B4-BE49-F238E27FC236}">
                <a16:creationId xmlns:a16="http://schemas.microsoft.com/office/drawing/2014/main" id="{A470CC83-99B4-6306-C3C6-B0C4AE2A0CA5}"/>
              </a:ext>
            </a:extLst>
          </p:cNvPr>
          <p:cNvPicPr>
            <a:picLocks noChangeAspect="1"/>
          </p:cNvPicPr>
          <p:nvPr/>
        </p:nvPicPr>
        <p:blipFill>
          <a:blip r:embed="rId2"/>
          <a:srcRect l="15143" r="15143"/>
          <a:stretch>
            <a:fillRect/>
          </a:stretch>
        </p:blipFill>
        <p:spPr>
          <a:xfrm>
            <a:off x="4571999" y="0"/>
            <a:ext cx="5263015" cy="5171395"/>
          </a:xfrm>
          <a:prstGeom prst="rect">
            <a:avLst/>
          </a:prstGeom>
        </p:spPr>
      </p:pic>
      <p:sp>
        <p:nvSpPr>
          <p:cNvPr id="6" name="Tekstfelt 5">
            <a:extLst>
              <a:ext uri="{FF2B5EF4-FFF2-40B4-BE49-F238E27FC236}">
                <a16:creationId xmlns:a16="http://schemas.microsoft.com/office/drawing/2014/main" id="{7450A241-6099-0C04-3E57-6917C46214B8}"/>
              </a:ext>
            </a:extLst>
          </p:cNvPr>
          <p:cNvSpPr txBox="1"/>
          <p:nvPr/>
        </p:nvSpPr>
        <p:spPr>
          <a:xfrm>
            <a:off x="201974" y="4155857"/>
            <a:ext cx="4110885" cy="432018"/>
          </a:xfrm>
          <a:prstGeom prst="rect">
            <a:avLst/>
          </a:prstGeom>
          <a:solidFill>
            <a:schemeClr val="bg2"/>
          </a:solidFill>
          <a:ln>
            <a:noFill/>
          </a:ln>
        </p:spPr>
        <p:txBody>
          <a:bodyPr wrap="square">
            <a:spAutoFit/>
          </a:bodyPr>
          <a:lstStyle/>
          <a:p>
            <a:pPr algn="ctr">
              <a:spcAft>
                <a:spcPts val="300"/>
              </a:spcAft>
            </a:pPr>
            <a:r>
              <a:rPr lang="da-DK" sz="1050" kern="0" dirty="0">
                <a:latin typeface="Neue Haas Grotesk Text Pro" panose="020B0504020202020204" pitchFamily="34" charset="77"/>
                <a:cs typeface="Arial"/>
                <a:hlinkClick r:id="rId3"/>
              </a:rPr>
              <a:t>LINK</a:t>
            </a:r>
            <a:r>
              <a:rPr lang="da-DK" sz="1050" kern="0" dirty="0">
                <a:latin typeface="Neue Haas Grotesk Text Pro" panose="020B0504020202020204" pitchFamily="34" charset="77"/>
                <a:cs typeface="Arial"/>
              </a:rPr>
              <a:t> – Dokumentbiblioteket / Vejlednings- og uddannelsesmaterialer / Temavejledninger (KP) / Flytning</a:t>
            </a:r>
          </a:p>
        </p:txBody>
      </p:sp>
    </p:spTree>
    <p:extLst>
      <p:ext uri="{BB962C8B-B14F-4D97-AF65-F5344CB8AC3E}">
        <p14:creationId xmlns:p14="http://schemas.microsoft.com/office/powerpoint/2010/main" val="81141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F8F8D-E7EC-CBFE-F79A-718246391AC6}"/>
            </a:ext>
          </a:extLst>
        </p:cNvPr>
        <p:cNvGrpSpPr/>
        <p:nvPr/>
      </p:nvGrpSpPr>
      <p:grpSpPr>
        <a:xfrm>
          <a:off x="0" y="0"/>
          <a:ext cx="0" cy="0"/>
          <a:chOff x="0" y="0"/>
          <a:chExt cx="0" cy="0"/>
        </a:xfrm>
      </p:grpSpPr>
      <p:pic>
        <p:nvPicPr>
          <p:cNvPr id="7" name="Pladsholder til billede 6" descr="Et billede, der indeholder person, Ansigt, tøj, smil&#10;&#10;Automatisk genereret beskrivelse">
            <a:extLst>
              <a:ext uri="{FF2B5EF4-FFF2-40B4-BE49-F238E27FC236}">
                <a16:creationId xmlns:a16="http://schemas.microsoft.com/office/drawing/2014/main" id="{81C8A405-6FF2-0FE4-2004-08B6E3DED519}"/>
              </a:ext>
            </a:extLst>
          </p:cNvPr>
          <p:cNvPicPr>
            <a:picLocks noGrp="1" noChangeAspect="1"/>
          </p:cNvPicPr>
          <p:nvPr>
            <p:ph type="pic" sz="quarter" idx="10"/>
          </p:nvPr>
        </p:nvPicPr>
        <p:blipFill>
          <a:blip r:embed="rId2"/>
          <a:srcRect/>
          <a:stretch>
            <a:fillRect/>
          </a:stretch>
        </p:blipFill>
        <p:spPr/>
      </p:pic>
      <p:sp>
        <p:nvSpPr>
          <p:cNvPr id="3" name="Titel 2">
            <a:extLst>
              <a:ext uri="{FF2B5EF4-FFF2-40B4-BE49-F238E27FC236}">
                <a16:creationId xmlns:a16="http://schemas.microsoft.com/office/drawing/2014/main" id="{E59485BD-9A95-0066-AEA8-4F4E7E5526F0}"/>
              </a:ext>
            </a:extLst>
          </p:cNvPr>
          <p:cNvSpPr>
            <a:spLocks noGrp="1"/>
          </p:cNvSpPr>
          <p:nvPr>
            <p:ph type="title"/>
          </p:nvPr>
        </p:nvSpPr>
        <p:spPr>
          <a:xfrm>
            <a:off x="1619672" y="2294868"/>
            <a:ext cx="5904656" cy="841796"/>
          </a:xfrm>
        </p:spPr>
        <p:txBody>
          <a:bodyPr/>
          <a:lstStyle/>
          <a:p>
            <a:r>
              <a:rPr lang="da-DK" dirty="0">
                <a:solidFill>
                  <a:schemeClr val="tx1"/>
                </a:solidFill>
              </a:rPr>
              <a:t>Spørgsmål?</a:t>
            </a:r>
            <a:br>
              <a:rPr lang="da-DK" dirty="0">
                <a:solidFill>
                  <a:schemeClr val="tx1"/>
                </a:solidFill>
              </a:rPr>
            </a:br>
            <a:r>
              <a:rPr lang="da-DK" dirty="0">
                <a:solidFill>
                  <a:schemeClr val="tx1"/>
                </a:solidFill>
              </a:rPr>
              <a:t>Input?</a:t>
            </a:r>
          </a:p>
        </p:txBody>
      </p:sp>
      <p:sp>
        <p:nvSpPr>
          <p:cNvPr id="5" name="Pladsholder til tekst 4">
            <a:extLst>
              <a:ext uri="{FF2B5EF4-FFF2-40B4-BE49-F238E27FC236}">
                <a16:creationId xmlns:a16="http://schemas.microsoft.com/office/drawing/2014/main" id="{C0AA1302-ECB5-A19F-3353-4BE924A5C6E3}"/>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364886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E4E7B2-1C24-4B49-4C10-ADD6854B3439}"/>
              </a:ext>
            </a:extLst>
          </p:cNvPr>
          <p:cNvSpPr>
            <a:spLocks noGrp="1"/>
          </p:cNvSpPr>
          <p:nvPr>
            <p:ph type="title"/>
          </p:nvPr>
        </p:nvSpPr>
        <p:spPr/>
        <p:txBody>
          <a:bodyPr/>
          <a:lstStyle/>
          <a:p>
            <a:r>
              <a:rPr lang="da-DK" dirty="0"/>
              <a:t>Start</a:t>
            </a:r>
          </a:p>
        </p:txBody>
      </p:sp>
      <p:sp>
        <p:nvSpPr>
          <p:cNvPr id="3" name="Pladsholder til tekst 2">
            <a:extLst>
              <a:ext uri="{FF2B5EF4-FFF2-40B4-BE49-F238E27FC236}">
                <a16:creationId xmlns:a16="http://schemas.microsoft.com/office/drawing/2014/main" id="{677A3C8D-28AC-F940-E74D-5E21852DAEF7}"/>
              </a:ext>
            </a:extLst>
          </p:cNvPr>
          <p:cNvSpPr>
            <a:spLocks noGrp="1"/>
          </p:cNvSpPr>
          <p:nvPr>
            <p:ph type="body" sz="quarter" idx="18"/>
          </p:nvPr>
        </p:nvSpPr>
        <p:spPr/>
        <p:txBody>
          <a:bodyPr/>
          <a:lstStyle/>
          <a:p>
            <a:endParaRPr lang="da-DK"/>
          </a:p>
        </p:txBody>
      </p:sp>
      <p:pic>
        <p:nvPicPr>
          <p:cNvPr id="4" name="Grafik 3">
            <a:extLst>
              <a:ext uri="{FF2B5EF4-FFF2-40B4-BE49-F238E27FC236}">
                <a16:creationId xmlns:a16="http://schemas.microsoft.com/office/drawing/2014/main" id="{EABEA0AE-ADD6-4F27-8A2F-90CD7AE364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67645" y="2663440"/>
            <a:ext cx="608707" cy="608707"/>
          </a:xfrm>
          <a:prstGeom prst="rect">
            <a:avLst/>
          </a:prstGeom>
        </p:spPr>
      </p:pic>
    </p:spTree>
    <p:extLst>
      <p:ext uri="{BB962C8B-B14F-4D97-AF65-F5344CB8AC3E}">
        <p14:creationId xmlns:p14="http://schemas.microsoft.com/office/powerpoint/2010/main" val="2068028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368A0-7C8D-96C8-81F8-6CA2DB2A058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32B4C20-DF17-DA06-3A0A-752394E4D18C}"/>
              </a:ext>
            </a:extLst>
          </p:cNvPr>
          <p:cNvSpPr>
            <a:spLocks noGrp="1"/>
          </p:cNvSpPr>
          <p:nvPr>
            <p:ph type="title"/>
          </p:nvPr>
        </p:nvSpPr>
        <p:spPr/>
        <p:txBody>
          <a:bodyPr/>
          <a:lstStyle/>
          <a:p>
            <a:r>
              <a:rPr lang="da-DK" dirty="0"/>
              <a:t>Emne 1: Release 5.6 d. 26. september</a:t>
            </a:r>
          </a:p>
        </p:txBody>
      </p:sp>
      <p:sp>
        <p:nvSpPr>
          <p:cNvPr id="3" name="Pladsholder til tekst 2">
            <a:extLst>
              <a:ext uri="{FF2B5EF4-FFF2-40B4-BE49-F238E27FC236}">
                <a16:creationId xmlns:a16="http://schemas.microsoft.com/office/drawing/2014/main" id="{9DE59202-E45B-D6DD-9C2E-EAB02DE96890}"/>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2956220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FC7DEB-5CC0-A6AF-1BD8-DB6762F772F1}"/>
              </a:ext>
            </a:extLst>
          </p:cNvPr>
          <p:cNvSpPr>
            <a:spLocks noGrp="1"/>
          </p:cNvSpPr>
          <p:nvPr>
            <p:ph type="title"/>
          </p:nvPr>
        </p:nvSpPr>
        <p:spPr>
          <a:xfrm>
            <a:off x="468313" y="738674"/>
            <a:ext cx="3959671" cy="464924"/>
          </a:xfrm>
        </p:spPr>
        <p:txBody>
          <a:bodyPr/>
          <a:lstStyle/>
          <a:p>
            <a:r>
              <a:rPr lang="da-DK" dirty="0"/>
              <a:t>Kommende brevændringer </a:t>
            </a:r>
          </a:p>
        </p:txBody>
      </p:sp>
      <p:sp>
        <p:nvSpPr>
          <p:cNvPr id="3" name="Pladsholder til tekst 2">
            <a:extLst>
              <a:ext uri="{FF2B5EF4-FFF2-40B4-BE49-F238E27FC236}">
                <a16:creationId xmlns:a16="http://schemas.microsoft.com/office/drawing/2014/main" id="{B357F2F7-B086-9B43-1ACB-44A2C8FF2DE1}"/>
              </a:ext>
            </a:extLst>
          </p:cNvPr>
          <p:cNvSpPr>
            <a:spLocks noGrp="1"/>
          </p:cNvSpPr>
          <p:nvPr>
            <p:ph type="body" sz="quarter" idx="10"/>
          </p:nvPr>
        </p:nvSpPr>
        <p:spPr>
          <a:xfrm>
            <a:off x="468313" y="1095983"/>
            <a:ext cx="3815655" cy="3491892"/>
          </a:xfrm>
        </p:spPr>
        <p:txBody>
          <a:bodyPr/>
          <a:lstStyle/>
          <a:p>
            <a:r>
              <a:rPr lang="da-DK" dirty="0"/>
              <a:t>Breve med markerede ændringer ligger i PDF på dokumentbiblioteket under Temavejledninger.</a:t>
            </a:r>
          </a:p>
          <a:p>
            <a:r>
              <a:rPr lang="da-DK" dirty="0"/>
              <a:t>Vær opmærksom på, at de er dannet med </a:t>
            </a:r>
            <a:r>
              <a:rPr lang="da-DK" dirty="0" err="1"/>
              <a:t>mock</a:t>
            </a:r>
            <a:r>
              <a:rPr lang="da-DK" dirty="0"/>
              <a:t>-up, så der kan være tomme flettefelter eller stå X i flettefelter. </a:t>
            </a:r>
            <a:r>
              <a:rPr lang="da-DK"/>
              <a:t>Der er flere brevvarianter af </a:t>
            </a:r>
            <a:r>
              <a:rPr lang="da-DK" dirty="0"/>
              <a:t>de fleste breve.</a:t>
            </a:r>
          </a:p>
          <a:p>
            <a:endParaRPr lang="da-DK" dirty="0"/>
          </a:p>
          <a:p>
            <a:r>
              <a:rPr lang="da-DK" dirty="0">
                <a:hlinkClick r:id="rId2"/>
              </a:rPr>
              <a:t>Kommunernes Pensionssystem (KP)</a:t>
            </a:r>
            <a:endParaRPr lang="da-DK" dirty="0"/>
          </a:p>
          <a:p>
            <a:endParaRPr lang="da-DK" dirty="0"/>
          </a:p>
        </p:txBody>
      </p:sp>
      <p:sp>
        <p:nvSpPr>
          <p:cNvPr id="4" name="Pladsholder til tekst 3">
            <a:extLst>
              <a:ext uri="{FF2B5EF4-FFF2-40B4-BE49-F238E27FC236}">
                <a16:creationId xmlns:a16="http://schemas.microsoft.com/office/drawing/2014/main" id="{BE49DA35-D348-92DB-0295-DA94CDE0084F}"/>
              </a:ext>
            </a:extLst>
          </p:cNvPr>
          <p:cNvSpPr>
            <a:spLocks noGrp="1"/>
          </p:cNvSpPr>
          <p:nvPr>
            <p:ph type="body" sz="quarter" idx="11"/>
          </p:nvPr>
        </p:nvSpPr>
        <p:spPr/>
        <p:txBody>
          <a:bodyPr/>
          <a:lstStyle/>
          <a:p>
            <a:r>
              <a:rPr lang="da-DK" dirty="0"/>
              <a:t>Release 5.6 d. 26. september</a:t>
            </a:r>
          </a:p>
        </p:txBody>
      </p:sp>
      <p:sp>
        <p:nvSpPr>
          <p:cNvPr id="5" name="Tekstfelt 4">
            <a:extLst>
              <a:ext uri="{FF2B5EF4-FFF2-40B4-BE49-F238E27FC236}">
                <a16:creationId xmlns:a16="http://schemas.microsoft.com/office/drawing/2014/main" id="{1935EC0A-C964-AA51-D83F-28DA879DCECE}"/>
              </a:ext>
            </a:extLst>
          </p:cNvPr>
          <p:cNvSpPr txBox="1"/>
          <p:nvPr/>
        </p:nvSpPr>
        <p:spPr>
          <a:xfrm>
            <a:off x="4823460" y="1578610"/>
            <a:ext cx="2286000" cy="1424940"/>
          </a:xfrm>
          <a:prstGeom prst="rect">
            <a:avLst/>
          </a:prstGeom>
          <a:noFill/>
          <a:ln>
            <a:noFill/>
          </a:ln>
        </p:spPr>
        <p:txBody>
          <a:bodyPr wrap="square" rtlCol="0">
            <a:noAutofit/>
          </a:bodyPr>
          <a:lstStyle/>
          <a:p>
            <a:pPr algn="l"/>
            <a:r>
              <a:rPr lang="da-DK" sz="4000" dirty="0">
                <a:highlight>
                  <a:srgbClr val="FFFF00"/>
                </a:highlight>
                <a:latin typeface="Helvetica" pitchFamily="2" charset="0"/>
                <a:cs typeface="Arial"/>
              </a:rPr>
              <a:t>UDKAST</a:t>
            </a:r>
          </a:p>
          <a:p>
            <a:pPr algn="l"/>
            <a:r>
              <a:rPr lang="da-DK" sz="4000" dirty="0">
                <a:highlight>
                  <a:srgbClr val="FFFF00"/>
                </a:highlight>
                <a:latin typeface="Helvetica" pitchFamily="2" charset="0"/>
                <a:cs typeface="Arial"/>
              </a:rPr>
              <a:t>Gitte</a:t>
            </a:r>
          </a:p>
        </p:txBody>
      </p:sp>
      <p:pic>
        <p:nvPicPr>
          <p:cNvPr id="7" name="Billede 6">
            <a:extLst>
              <a:ext uri="{FF2B5EF4-FFF2-40B4-BE49-F238E27FC236}">
                <a16:creationId xmlns:a16="http://schemas.microsoft.com/office/drawing/2014/main" id="{4C934D51-CE2D-2248-B8F5-52DF77126BCE}"/>
              </a:ext>
            </a:extLst>
          </p:cNvPr>
          <p:cNvPicPr>
            <a:picLocks noChangeAspect="1"/>
          </p:cNvPicPr>
          <p:nvPr/>
        </p:nvPicPr>
        <p:blipFill>
          <a:blip r:embed="rId3"/>
          <a:stretch>
            <a:fillRect/>
          </a:stretch>
        </p:blipFill>
        <p:spPr>
          <a:xfrm>
            <a:off x="4232080" y="555625"/>
            <a:ext cx="5046174" cy="3708878"/>
          </a:xfrm>
          <a:prstGeom prst="rect">
            <a:avLst/>
          </a:prstGeom>
        </p:spPr>
      </p:pic>
      <p:sp>
        <p:nvSpPr>
          <p:cNvPr id="10" name="Pladsholder til billede 9">
            <a:extLst>
              <a:ext uri="{FF2B5EF4-FFF2-40B4-BE49-F238E27FC236}">
                <a16:creationId xmlns:a16="http://schemas.microsoft.com/office/drawing/2014/main" id="{FC35720E-6581-1E28-53E8-864791F345A4}"/>
              </a:ext>
            </a:extLst>
          </p:cNvPr>
          <p:cNvSpPr>
            <a:spLocks noGrp="1"/>
          </p:cNvSpPr>
          <p:nvPr>
            <p:ph type="pic" sz="quarter" idx="12"/>
          </p:nvPr>
        </p:nvSpPr>
        <p:spPr>
          <a:xfrm>
            <a:off x="4283968" y="0"/>
            <a:ext cx="4572000" cy="5143500"/>
          </a:xfrm>
        </p:spPr>
        <p:txBody>
          <a:bodyPr/>
          <a:lstStyle/>
          <a:p>
            <a:endParaRPr lang="da-DK"/>
          </a:p>
        </p:txBody>
      </p:sp>
      <p:pic>
        <p:nvPicPr>
          <p:cNvPr id="8" name="Billede 7">
            <a:extLst>
              <a:ext uri="{FF2B5EF4-FFF2-40B4-BE49-F238E27FC236}">
                <a16:creationId xmlns:a16="http://schemas.microsoft.com/office/drawing/2014/main" id="{33FC0591-C15E-FAFF-062F-AFFE53A33946}"/>
              </a:ext>
            </a:extLst>
          </p:cNvPr>
          <p:cNvPicPr>
            <a:picLocks noChangeAspect="1"/>
          </p:cNvPicPr>
          <p:nvPr/>
        </p:nvPicPr>
        <p:blipFill>
          <a:blip r:embed="rId4"/>
          <a:stretch>
            <a:fillRect/>
          </a:stretch>
        </p:blipFill>
        <p:spPr>
          <a:xfrm>
            <a:off x="468313" y="2597518"/>
            <a:ext cx="1485976" cy="273064"/>
          </a:xfrm>
          <a:prstGeom prst="rect">
            <a:avLst/>
          </a:prstGeom>
        </p:spPr>
      </p:pic>
      <p:sp>
        <p:nvSpPr>
          <p:cNvPr id="9" name="Pil: højre 8">
            <a:extLst>
              <a:ext uri="{FF2B5EF4-FFF2-40B4-BE49-F238E27FC236}">
                <a16:creationId xmlns:a16="http://schemas.microsoft.com/office/drawing/2014/main" id="{3513BC0E-3154-45D2-3A35-26F12F963C0B}"/>
              </a:ext>
            </a:extLst>
          </p:cNvPr>
          <p:cNvSpPr/>
          <p:nvPr/>
        </p:nvSpPr>
        <p:spPr>
          <a:xfrm>
            <a:off x="3988340" y="4066162"/>
            <a:ext cx="295628" cy="110247"/>
          </a:xfrm>
          <a:prstGeom prst="rightArrow">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Tree>
    <p:extLst>
      <p:ext uri="{BB962C8B-B14F-4D97-AF65-F5344CB8AC3E}">
        <p14:creationId xmlns:p14="http://schemas.microsoft.com/office/powerpoint/2010/main" val="2790956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5D0158-A647-5250-5224-ECDD810841D3}"/>
              </a:ext>
            </a:extLst>
          </p:cNvPr>
          <p:cNvSpPr>
            <a:spLocks noGrp="1"/>
          </p:cNvSpPr>
          <p:nvPr>
            <p:ph type="title"/>
          </p:nvPr>
        </p:nvSpPr>
        <p:spPr/>
        <p:txBody>
          <a:bodyPr/>
          <a:lstStyle/>
          <a:p>
            <a:r>
              <a:rPr lang="da-DK" dirty="0"/>
              <a:t>Brevændringer</a:t>
            </a:r>
          </a:p>
        </p:txBody>
      </p:sp>
      <p:sp>
        <p:nvSpPr>
          <p:cNvPr id="3" name="Pladsholder til tekst 2">
            <a:extLst>
              <a:ext uri="{FF2B5EF4-FFF2-40B4-BE49-F238E27FC236}">
                <a16:creationId xmlns:a16="http://schemas.microsoft.com/office/drawing/2014/main" id="{45037B02-E8C6-A1F9-9B35-2F210F4D8B46}"/>
              </a:ext>
            </a:extLst>
          </p:cNvPr>
          <p:cNvSpPr>
            <a:spLocks noGrp="1"/>
          </p:cNvSpPr>
          <p:nvPr>
            <p:ph type="body" sz="quarter" idx="10"/>
          </p:nvPr>
        </p:nvSpPr>
        <p:spPr/>
        <p:txBody>
          <a:bodyPr/>
          <a:lstStyle/>
          <a:p>
            <a:r>
              <a:rPr lang="da-DK" dirty="0"/>
              <a:t>11 breve om helbredskort og udvidet helbredstillæg er ændret.</a:t>
            </a:r>
          </a:p>
          <a:p>
            <a:r>
              <a:rPr lang="da-DK" dirty="0"/>
              <a:t>Afslag</a:t>
            </a:r>
          </a:p>
          <a:p>
            <a:r>
              <a:rPr lang="da-DK" dirty="0"/>
              <a:t>Ophør</a:t>
            </a:r>
          </a:p>
          <a:p>
            <a:r>
              <a:rPr lang="da-DK" dirty="0"/>
              <a:t>Agterskrivelser</a:t>
            </a:r>
          </a:p>
          <a:p>
            <a:r>
              <a:rPr lang="da-DK" dirty="0"/>
              <a:t>Bevillinger</a:t>
            </a:r>
          </a:p>
          <a:p>
            <a:r>
              <a:rPr lang="da-DK" dirty="0"/>
              <a:t>Klagevejledningen er præciseret</a:t>
            </a:r>
          </a:p>
        </p:txBody>
      </p:sp>
      <p:sp>
        <p:nvSpPr>
          <p:cNvPr id="4" name="Pladsholder til tekst 3">
            <a:extLst>
              <a:ext uri="{FF2B5EF4-FFF2-40B4-BE49-F238E27FC236}">
                <a16:creationId xmlns:a16="http://schemas.microsoft.com/office/drawing/2014/main" id="{F8741285-6C6B-11C3-79D2-7C71D35E98C1}"/>
              </a:ext>
            </a:extLst>
          </p:cNvPr>
          <p:cNvSpPr>
            <a:spLocks noGrp="1"/>
          </p:cNvSpPr>
          <p:nvPr>
            <p:ph type="body" sz="quarter" idx="11"/>
          </p:nvPr>
        </p:nvSpPr>
        <p:spPr/>
        <p:txBody>
          <a:bodyPr/>
          <a:lstStyle/>
          <a:p>
            <a:r>
              <a:rPr lang="da-DK" dirty="0"/>
              <a:t>Release 5.6 d. 26. september</a:t>
            </a:r>
          </a:p>
          <a:p>
            <a:endParaRPr lang="da-DK" dirty="0"/>
          </a:p>
        </p:txBody>
      </p:sp>
      <p:sp>
        <p:nvSpPr>
          <p:cNvPr id="5" name="Pladsholder til billede 4">
            <a:extLst>
              <a:ext uri="{FF2B5EF4-FFF2-40B4-BE49-F238E27FC236}">
                <a16:creationId xmlns:a16="http://schemas.microsoft.com/office/drawing/2014/main" id="{2AC599B5-FF87-7414-0E3D-30549D476565}"/>
              </a:ext>
            </a:extLst>
          </p:cNvPr>
          <p:cNvSpPr>
            <a:spLocks noGrp="1"/>
          </p:cNvSpPr>
          <p:nvPr>
            <p:ph type="pic" sz="quarter" idx="12"/>
          </p:nvPr>
        </p:nvSpPr>
        <p:spPr/>
        <p:txBody>
          <a:bodyPr/>
          <a:lstStyle/>
          <a:p>
            <a:endParaRPr lang="da-DK"/>
          </a:p>
        </p:txBody>
      </p:sp>
      <p:pic>
        <p:nvPicPr>
          <p:cNvPr id="8" name="Billede 7">
            <a:extLst>
              <a:ext uri="{FF2B5EF4-FFF2-40B4-BE49-F238E27FC236}">
                <a16:creationId xmlns:a16="http://schemas.microsoft.com/office/drawing/2014/main" id="{E9A073C6-CBBB-69CE-481F-C05921BF8DEC}"/>
              </a:ext>
            </a:extLst>
          </p:cNvPr>
          <p:cNvPicPr>
            <a:picLocks noChangeAspect="1"/>
          </p:cNvPicPr>
          <p:nvPr/>
        </p:nvPicPr>
        <p:blipFill>
          <a:blip r:embed="rId2"/>
          <a:stretch>
            <a:fillRect/>
          </a:stretch>
        </p:blipFill>
        <p:spPr>
          <a:xfrm>
            <a:off x="4924580" y="879611"/>
            <a:ext cx="3866840" cy="2596067"/>
          </a:xfrm>
          <a:prstGeom prst="rect">
            <a:avLst/>
          </a:prstGeom>
        </p:spPr>
      </p:pic>
    </p:spTree>
    <p:extLst>
      <p:ext uri="{BB962C8B-B14F-4D97-AF65-F5344CB8AC3E}">
        <p14:creationId xmlns:p14="http://schemas.microsoft.com/office/powerpoint/2010/main" val="4108393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CE59A5-B79F-3FB5-FB2E-713373623E3D}"/>
              </a:ext>
            </a:extLst>
          </p:cNvPr>
          <p:cNvSpPr>
            <a:spLocks noGrp="1"/>
          </p:cNvSpPr>
          <p:nvPr>
            <p:ph type="title"/>
          </p:nvPr>
        </p:nvSpPr>
        <p:spPr/>
        <p:txBody>
          <a:bodyPr/>
          <a:lstStyle/>
          <a:p>
            <a:r>
              <a:rPr lang="da-DK" dirty="0"/>
              <a:t>Hvorfor er brevene ændret?</a:t>
            </a:r>
          </a:p>
        </p:txBody>
      </p:sp>
      <p:sp>
        <p:nvSpPr>
          <p:cNvPr id="3" name="Pladsholder til tekst 2">
            <a:extLst>
              <a:ext uri="{FF2B5EF4-FFF2-40B4-BE49-F238E27FC236}">
                <a16:creationId xmlns:a16="http://schemas.microsoft.com/office/drawing/2014/main" id="{DDA1B9D1-339D-73E8-AED6-6C17BFEA28EE}"/>
              </a:ext>
            </a:extLst>
          </p:cNvPr>
          <p:cNvSpPr>
            <a:spLocks noGrp="1"/>
          </p:cNvSpPr>
          <p:nvPr>
            <p:ph type="body" sz="quarter" idx="10"/>
          </p:nvPr>
        </p:nvSpPr>
        <p:spPr>
          <a:xfrm>
            <a:off x="468313" y="1143000"/>
            <a:ext cx="7635163" cy="3444875"/>
          </a:xfrm>
        </p:spPr>
        <p:txBody>
          <a:bodyPr/>
          <a:lstStyle/>
          <a:p>
            <a:r>
              <a:rPr lang="da-DK" dirty="0"/>
              <a:t>Krav om at UDK oplysninger skal fremgå af afgørelsesbreve (personlig tillægsprocent og formue)</a:t>
            </a:r>
          </a:p>
          <a:p>
            <a:r>
              <a:rPr lang="da-DK" dirty="0"/>
              <a:t>Samtidigt er brevene ændret på baggrund af </a:t>
            </a:r>
            <a:r>
              <a:rPr lang="da-DK" dirty="0" err="1"/>
              <a:t>KOMBITs</a:t>
            </a:r>
            <a:r>
              <a:rPr lang="da-DK" dirty="0"/>
              <a:t> sprogpolitik</a:t>
            </a:r>
          </a:p>
          <a:p>
            <a:r>
              <a:rPr lang="da-DK" dirty="0"/>
              <a:t>Ændringsønsker og input fra ydelsesfaggruppen er desuden indarbejdet.</a:t>
            </a:r>
          </a:p>
          <a:p>
            <a:r>
              <a:rPr lang="da-DK" dirty="0"/>
              <a:t>Det har kun været muligt at foretage tekstrettelser ved denne release – ikke bestille nye flettefelter eller nye scenarier/opsætning.</a:t>
            </a:r>
          </a:p>
          <a:p>
            <a:endParaRPr lang="da-DK" dirty="0"/>
          </a:p>
          <a:p>
            <a:endParaRPr lang="da-DK" dirty="0"/>
          </a:p>
        </p:txBody>
      </p:sp>
      <p:sp>
        <p:nvSpPr>
          <p:cNvPr id="4" name="Pladsholder til tekst 3">
            <a:extLst>
              <a:ext uri="{FF2B5EF4-FFF2-40B4-BE49-F238E27FC236}">
                <a16:creationId xmlns:a16="http://schemas.microsoft.com/office/drawing/2014/main" id="{74B35C20-1F4E-DC8B-6F23-F616C57AFFD4}"/>
              </a:ext>
            </a:extLst>
          </p:cNvPr>
          <p:cNvSpPr>
            <a:spLocks noGrp="1"/>
          </p:cNvSpPr>
          <p:nvPr>
            <p:ph type="body" sz="quarter" idx="11"/>
          </p:nvPr>
        </p:nvSpPr>
        <p:spPr/>
        <p:txBody>
          <a:bodyPr/>
          <a:lstStyle/>
          <a:p>
            <a:r>
              <a:rPr lang="da-DK" dirty="0"/>
              <a:t>Release 5.6 d. 26. september</a:t>
            </a:r>
          </a:p>
          <a:p>
            <a:endParaRPr lang="da-DK" dirty="0"/>
          </a:p>
        </p:txBody>
      </p:sp>
      <p:sp>
        <p:nvSpPr>
          <p:cNvPr id="6" name="Pladsholder til billede 5">
            <a:extLst>
              <a:ext uri="{FF2B5EF4-FFF2-40B4-BE49-F238E27FC236}">
                <a16:creationId xmlns:a16="http://schemas.microsoft.com/office/drawing/2014/main" id="{4C32C694-8A98-3479-1D93-33E6813D7CD0}"/>
              </a:ext>
            </a:extLst>
          </p:cNvPr>
          <p:cNvSpPr>
            <a:spLocks noGrp="1"/>
          </p:cNvSpPr>
          <p:nvPr>
            <p:ph type="pic" sz="quarter" idx="12"/>
          </p:nvPr>
        </p:nvSpPr>
        <p:spPr/>
        <p:txBody>
          <a:bodyPr/>
          <a:lstStyle/>
          <a:p>
            <a:endParaRPr lang="da-DK" dirty="0"/>
          </a:p>
        </p:txBody>
      </p:sp>
      <p:pic>
        <p:nvPicPr>
          <p:cNvPr id="9" name="Billede 8">
            <a:extLst>
              <a:ext uri="{FF2B5EF4-FFF2-40B4-BE49-F238E27FC236}">
                <a16:creationId xmlns:a16="http://schemas.microsoft.com/office/drawing/2014/main" id="{CAC1DB11-BFDB-A176-E389-7576AA7A104D}"/>
              </a:ext>
            </a:extLst>
          </p:cNvPr>
          <p:cNvPicPr>
            <a:picLocks noChangeAspect="1"/>
          </p:cNvPicPr>
          <p:nvPr/>
        </p:nvPicPr>
        <p:blipFill>
          <a:blip r:embed="rId2"/>
          <a:stretch>
            <a:fillRect/>
          </a:stretch>
        </p:blipFill>
        <p:spPr>
          <a:xfrm>
            <a:off x="3017304" y="2977227"/>
            <a:ext cx="5512083" cy="1663786"/>
          </a:xfrm>
          <a:prstGeom prst="rect">
            <a:avLst/>
          </a:prstGeom>
        </p:spPr>
      </p:pic>
    </p:spTree>
    <p:extLst>
      <p:ext uri="{BB962C8B-B14F-4D97-AF65-F5344CB8AC3E}">
        <p14:creationId xmlns:p14="http://schemas.microsoft.com/office/powerpoint/2010/main" val="1189788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F551E9-CD34-7938-ADB7-4CC91A140F1B}"/>
              </a:ext>
            </a:extLst>
          </p:cNvPr>
          <p:cNvSpPr>
            <a:spLocks noGrp="1"/>
          </p:cNvSpPr>
          <p:nvPr>
            <p:ph type="title"/>
          </p:nvPr>
        </p:nvSpPr>
        <p:spPr/>
        <p:txBody>
          <a:bodyPr/>
          <a:lstStyle/>
          <a:p>
            <a:r>
              <a:rPr lang="da-DK" dirty="0"/>
              <a:t>Opbygning af brevene – konkrete eksempler</a:t>
            </a:r>
          </a:p>
        </p:txBody>
      </p:sp>
      <p:sp>
        <p:nvSpPr>
          <p:cNvPr id="3" name="Pladsholder til tekst 2">
            <a:extLst>
              <a:ext uri="{FF2B5EF4-FFF2-40B4-BE49-F238E27FC236}">
                <a16:creationId xmlns:a16="http://schemas.microsoft.com/office/drawing/2014/main" id="{F22009B3-B9BB-1D07-D299-67642802468A}"/>
              </a:ext>
            </a:extLst>
          </p:cNvPr>
          <p:cNvSpPr>
            <a:spLocks noGrp="1"/>
          </p:cNvSpPr>
          <p:nvPr>
            <p:ph type="body" sz="quarter" idx="10"/>
          </p:nvPr>
        </p:nvSpPr>
        <p:spPr>
          <a:xfrm>
            <a:off x="468313" y="1203598"/>
            <a:ext cx="3815655" cy="3384277"/>
          </a:xfrm>
        </p:spPr>
        <p:txBody>
          <a:bodyPr/>
          <a:lstStyle/>
          <a:p>
            <a:pPr marL="171450" indent="-171450">
              <a:buFont typeface="Arial" panose="020B0604020202020204" pitchFamily="34" charset="0"/>
              <a:buChar char="•"/>
            </a:pPr>
            <a:r>
              <a:rPr lang="da-DK" dirty="0"/>
              <a:t>Overskrift med hovedbudskabet</a:t>
            </a:r>
          </a:p>
          <a:p>
            <a:pPr marL="171450" indent="-171450">
              <a:buFont typeface="Arial" panose="020B0604020202020204" pitchFamily="34" charset="0"/>
              <a:buChar char="•"/>
            </a:pPr>
            <a:r>
              <a:rPr lang="da-DK" dirty="0"/>
              <a:t>Baggrund/konkret afgørelse</a:t>
            </a:r>
          </a:p>
          <a:p>
            <a:endParaRPr lang="da-DK" dirty="0"/>
          </a:p>
          <a:p>
            <a:endParaRPr lang="da-DK" dirty="0"/>
          </a:p>
        </p:txBody>
      </p:sp>
      <p:sp>
        <p:nvSpPr>
          <p:cNvPr id="4" name="Pladsholder til tekst 3">
            <a:extLst>
              <a:ext uri="{FF2B5EF4-FFF2-40B4-BE49-F238E27FC236}">
                <a16:creationId xmlns:a16="http://schemas.microsoft.com/office/drawing/2014/main" id="{8ED3C6C0-307F-AE46-DB91-A967EA488641}"/>
              </a:ext>
            </a:extLst>
          </p:cNvPr>
          <p:cNvSpPr>
            <a:spLocks noGrp="1"/>
          </p:cNvSpPr>
          <p:nvPr>
            <p:ph type="body" sz="quarter" idx="11"/>
          </p:nvPr>
        </p:nvSpPr>
        <p:spPr/>
        <p:txBody>
          <a:bodyPr/>
          <a:lstStyle/>
          <a:p>
            <a:r>
              <a:rPr lang="da-DK" dirty="0"/>
              <a:t>Release 5.6 d. 26. september</a:t>
            </a:r>
          </a:p>
          <a:p>
            <a:endParaRPr lang="da-DK" dirty="0"/>
          </a:p>
        </p:txBody>
      </p:sp>
      <p:pic>
        <p:nvPicPr>
          <p:cNvPr id="17" name="Pladsholder til billede 16">
            <a:extLst>
              <a:ext uri="{FF2B5EF4-FFF2-40B4-BE49-F238E27FC236}">
                <a16:creationId xmlns:a16="http://schemas.microsoft.com/office/drawing/2014/main" id="{57023F5F-5DFE-AE62-31FF-4760959D28AA}"/>
              </a:ext>
            </a:extLst>
          </p:cNvPr>
          <p:cNvPicPr>
            <a:picLocks noGrp="1" noChangeAspect="1"/>
          </p:cNvPicPr>
          <p:nvPr>
            <p:ph type="pic" sz="quarter" idx="12"/>
          </p:nvPr>
        </p:nvPicPr>
        <p:blipFill>
          <a:blip r:embed="rId2"/>
          <a:stretch/>
        </p:blipFill>
        <p:spPr>
          <a:xfrm>
            <a:off x="3632116" y="709596"/>
            <a:ext cx="5353325" cy="1282766"/>
          </a:xfrm>
        </p:spPr>
      </p:pic>
      <p:pic>
        <p:nvPicPr>
          <p:cNvPr id="11" name="Billede 10">
            <a:extLst>
              <a:ext uri="{FF2B5EF4-FFF2-40B4-BE49-F238E27FC236}">
                <a16:creationId xmlns:a16="http://schemas.microsoft.com/office/drawing/2014/main" id="{E2CC08F9-DA7E-0FF8-3AE0-4D0A10EC9FD4}"/>
              </a:ext>
            </a:extLst>
          </p:cNvPr>
          <p:cNvPicPr>
            <a:picLocks noChangeAspect="1"/>
          </p:cNvPicPr>
          <p:nvPr/>
        </p:nvPicPr>
        <p:blipFill>
          <a:blip r:embed="rId3"/>
          <a:stretch>
            <a:fillRect/>
          </a:stretch>
        </p:blipFill>
        <p:spPr>
          <a:xfrm>
            <a:off x="358629" y="2041678"/>
            <a:ext cx="5683542" cy="1009702"/>
          </a:xfrm>
          <a:prstGeom prst="rect">
            <a:avLst/>
          </a:prstGeom>
        </p:spPr>
      </p:pic>
      <p:pic>
        <p:nvPicPr>
          <p:cNvPr id="15" name="Billede 14">
            <a:extLst>
              <a:ext uri="{FF2B5EF4-FFF2-40B4-BE49-F238E27FC236}">
                <a16:creationId xmlns:a16="http://schemas.microsoft.com/office/drawing/2014/main" id="{537B0EFF-82B0-F7CD-2755-D96D1D0C57D3}"/>
              </a:ext>
            </a:extLst>
          </p:cNvPr>
          <p:cNvPicPr>
            <a:picLocks noChangeAspect="1"/>
          </p:cNvPicPr>
          <p:nvPr/>
        </p:nvPicPr>
        <p:blipFill>
          <a:blip r:embed="rId4"/>
          <a:stretch>
            <a:fillRect/>
          </a:stretch>
        </p:blipFill>
        <p:spPr>
          <a:xfrm>
            <a:off x="358629" y="3267007"/>
            <a:ext cx="6064562" cy="1320868"/>
          </a:xfrm>
          <a:prstGeom prst="rect">
            <a:avLst/>
          </a:prstGeom>
        </p:spPr>
      </p:pic>
      <p:pic>
        <p:nvPicPr>
          <p:cNvPr id="8" name="Billede 7" descr="Et billede, der indeholder tekst, skitse, tegning, Ansigt&#10;&#10;AI-genereret indhold kan være ukorrekt.">
            <a:extLst>
              <a:ext uri="{FF2B5EF4-FFF2-40B4-BE49-F238E27FC236}">
                <a16:creationId xmlns:a16="http://schemas.microsoft.com/office/drawing/2014/main" id="{85F7BC97-EE77-F18B-A2F1-6B57B0D2C0F3}"/>
              </a:ext>
            </a:extLst>
          </p:cNvPr>
          <p:cNvPicPr>
            <a:picLocks noChangeAspect="1"/>
          </p:cNvPicPr>
          <p:nvPr/>
        </p:nvPicPr>
        <p:blipFill>
          <a:blip r:embed="rId5"/>
          <a:stretch>
            <a:fillRect/>
          </a:stretch>
        </p:blipFill>
        <p:spPr>
          <a:xfrm>
            <a:off x="6590752" y="1851571"/>
            <a:ext cx="2194619" cy="3291929"/>
          </a:xfrm>
          <a:prstGeom prst="rect">
            <a:avLst/>
          </a:prstGeom>
        </p:spPr>
      </p:pic>
    </p:spTree>
    <p:extLst>
      <p:ext uri="{BB962C8B-B14F-4D97-AF65-F5344CB8AC3E}">
        <p14:creationId xmlns:p14="http://schemas.microsoft.com/office/powerpoint/2010/main" val="1825575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91480C1D-6006-D969-8E50-ED18A4744A8C}"/>
              </a:ext>
            </a:extLst>
          </p:cNvPr>
          <p:cNvSpPr>
            <a:spLocks noGrp="1"/>
          </p:cNvSpPr>
          <p:nvPr>
            <p:ph type="body" sz="quarter" idx="10"/>
          </p:nvPr>
        </p:nvSpPr>
        <p:spPr>
          <a:xfrm>
            <a:off x="468313" y="721112"/>
            <a:ext cx="3815655" cy="3866763"/>
          </a:xfrm>
        </p:spPr>
        <p:txBody>
          <a:bodyPr/>
          <a:lstStyle/>
          <a:p>
            <a:pPr marL="171450" indent="-171450">
              <a:buFont typeface="Arial" panose="020B0604020202020204" pitchFamily="34" charset="0"/>
              <a:buChar char="•"/>
            </a:pPr>
            <a:r>
              <a:rPr lang="da-DK" dirty="0"/>
              <a:t>Vejledning/regler/begrundelse</a:t>
            </a:r>
          </a:p>
        </p:txBody>
      </p:sp>
      <p:sp>
        <p:nvSpPr>
          <p:cNvPr id="4" name="Pladsholder til tekst 3">
            <a:extLst>
              <a:ext uri="{FF2B5EF4-FFF2-40B4-BE49-F238E27FC236}">
                <a16:creationId xmlns:a16="http://schemas.microsoft.com/office/drawing/2014/main" id="{F40110F6-7201-C997-C4BB-83986F1E5924}"/>
              </a:ext>
            </a:extLst>
          </p:cNvPr>
          <p:cNvSpPr>
            <a:spLocks noGrp="1"/>
          </p:cNvSpPr>
          <p:nvPr>
            <p:ph type="body" sz="quarter" idx="11"/>
          </p:nvPr>
        </p:nvSpPr>
        <p:spPr/>
        <p:txBody>
          <a:bodyPr/>
          <a:lstStyle/>
          <a:p>
            <a:r>
              <a:rPr lang="da-DK"/>
              <a:t>Release 5.6 d. 26. september</a:t>
            </a:r>
            <a:endParaRPr lang="da-DK" dirty="0"/>
          </a:p>
        </p:txBody>
      </p:sp>
      <p:sp>
        <p:nvSpPr>
          <p:cNvPr id="5" name="Pladsholder til billede 4">
            <a:extLst>
              <a:ext uri="{FF2B5EF4-FFF2-40B4-BE49-F238E27FC236}">
                <a16:creationId xmlns:a16="http://schemas.microsoft.com/office/drawing/2014/main" id="{D6535C3C-AE86-1018-7F7B-26C3EFEBEEA4}"/>
              </a:ext>
            </a:extLst>
          </p:cNvPr>
          <p:cNvSpPr>
            <a:spLocks noGrp="1"/>
          </p:cNvSpPr>
          <p:nvPr>
            <p:ph type="pic" sz="quarter" idx="12"/>
          </p:nvPr>
        </p:nvSpPr>
        <p:spPr/>
        <p:txBody>
          <a:bodyPr/>
          <a:lstStyle/>
          <a:p>
            <a:endParaRPr lang="da-DK"/>
          </a:p>
        </p:txBody>
      </p:sp>
      <p:pic>
        <p:nvPicPr>
          <p:cNvPr id="7" name="Billede 6">
            <a:extLst>
              <a:ext uri="{FF2B5EF4-FFF2-40B4-BE49-F238E27FC236}">
                <a16:creationId xmlns:a16="http://schemas.microsoft.com/office/drawing/2014/main" id="{5F5ACB53-9788-478A-8A1D-7F25D9996159}"/>
              </a:ext>
            </a:extLst>
          </p:cNvPr>
          <p:cNvPicPr>
            <a:picLocks noChangeAspect="1"/>
          </p:cNvPicPr>
          <p:nvPr/>
        </p:nvPicPr>
        <p:blipFill>
          <a:blip r:embed="rId2"/>
          <a:stretch>
            <a:fillRect/>
          </a:stretch>
        </p:blipFill>
        <p:spPr>
          <a:xfrm>
            <a:off x="468313" y="3349277"/>
            <a:ext cx="6712295" cy="1454225"/>
          </a:xfrm>
          <a:prstGeom prst="rect">
            <a:avLst/>
          </a:prstGeom>
        </p:spPr>
      </p:pic>
      <p:pic>
        <p:nvPicPr>
          <p:cNvPr id="9" name="Billede 8">
            <a:extLst>
              <a:ext uri="{FF2B5EF4-FFF2-40B4-BE49-F238E27FC236}">
                <a16:creationId xmlns:a16="http://schemas.microsoft.com/office/drawing/2014/main" id="{93920E48-FF35-7A18-0E44-5C9AC05A5EF1}"/>
              </a:ext>
            </a:extLst>
          </p:cNvPr>
          <p:cNvPicPr>
            <a:picLocks noChangeAspect="1"/>
          </p:cNvPicPr>
          <p:nvPr/>
        </p:nvPicPr>
        <p:blipFill>
          <a:blip r:embed="rId3"/>
          <a:stretch>
            <a:fillRect/>
          </a:stretch>
        </p:blipFill>
        <p:spPr>
          <a:xfrm>
            <a:off x="1329303" y="1668066"/>
            <a:ext cx="5378726" cy="1625684"/>
          </a:xfrm>
          <a:prstGeom prst="rect">
            <a:avLst/>
          </a:prstGeom>
        </p:spPr>
      </p:pic>
      <p:pic>
        <p:nvPicPr>
          <p:cNvPr id="11" name="Billede 10">
            <a:extLst>
              <a:ext uri="{FF2B5EF4-FFF2-40B4-BE49-F238E27FC236}">
                <a16:creationId xmlns:a16="http://schemas.microsoft.com/office/drawing/2014/main" id="{A1076B84-F7D6-F169-9D67-68C484479501}"/>
              </a:ext>
            </a:extLst>
          </p:cNvPr>
          <p:cNvPicPr>
            <a:picLocks noChangeAspect="1"/>
          </p:cNvPicPr>
          <p:nvPr/>
        </p:nvPicPr>
        <p:blipFill>
          <a:blip r:embed="rId4"/>
          <a:stretch>
            <a:fillRect/>
          </a:stretch>
        </p:blipFill>
        <p:spPr>
          <a:xfrm>
            <a:off x="3465331" y="214876"/>
            <a:ext cx="5543835" cy="1238314"/>
          </a:xfrm>
          <a:prstGeom prst="rect">
            <a:avLst/>
          </a:prstGeom>
        </p:spPr>
      </p:pic>
      <p:pic>
        <p:nvPicPr>
          <p:cNvPr id="6" name="Billede 5">
            <a:extLst>
              <a:ext uri="{FF2B5EF4-FFF2-40B4-BE49-F238E27FC236}">
                <a16:creationId xmlns:a16="http://schemas.microsoft.com/office/drawing/2014/main" id="{7216CCB2-50E1-A357-AB57-BF15F1A4B9F4}"/>
              </a:ext>
            </a:extLst>
          </p:cNvPr>
          <p:cNvPicPr>
            <a:picLocks noChangeAspect="1"/>
          </p:cNvPicPr>
          <p:nvPr/>
        </p:nvPicPr>
        <p:blipFill>
          <a:blip r:embed="rId5"/>
          <a:stretch>
            <a:fillRect/>
          </a:stretch>
        </p:blipFill>
        <p:spPr>
          <a:xfrm>
            <a:off x="6858000" y="1539305"/>
            <a:ext cx="2159111" cy="1759040"/>
          </a:xfrm>
          <a:prstGeom prst="rect">
            <a:avLst/>
          </a:prstGeom>
        </p:spPr>
      </p:pic>
    </p:spTree>
    <p:extLst>
      <p:ext uri="{BB962C8B-B14F-4D97-AF65-F5344CB8AC3E}">
        <p14:creationId xmlns:p14="http://schemas.microsoft.com/office/powerpoint/2010/main" val="4196027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E7B828A7-DEDA-F433-65B4-429026830698}"/>
              </a:ext>
            </a:extLst>
          </p:cNvPr>
          <p:cNvPicPr>
            <a:picLocks noChangeAspect="1"/>
          </p:cNvPicPr>
          <p:nvPr/>
        </p:nvPicPr>
        <p:blipFill>
          <a:blip r:embed="rId2"/>
          <a:stretch>
            <a:fillRect/>
          </a:stretch>
        </p:blipFill>
        <p:spPr>
          <a:xfrm>
            <a:off x="5577561" y="0"/>
            <a:ext cx="2965855" cy="4448783"/>
          </a:xfrm>
          <a:prstGeom prst="rect">
            <a:avLst/>
          </a:prstGeom>
        </p:spPr>
      </p:pic>
      <p:sp>
        <p:nvSpPr>
          <p:cNvPr id="3" name="Pladsholder til tekst 2">
            <a:extLst>
              <a:ext uri="{FF2B5EF4-FFF2-40B4-BE49-F238E27FC236}">
                <a16:creationId xmlns:a16="http://schemas.microsoft.com/office/drawing/2014/main" id="{B932F817-0B9F-26E2-9B5F-C0255EDDF7BA}"/>
              </a:ext>
            </a:extLst>
          </p:cNvPr>
          <p:cNvSpPr>
            <a:spLocks noGrp="1"/>
          </p:cNvSpPr>
          <p:nvPr>
            <p:ph type="body" sz="quarter" idx="10"/>
          </p:nvPr>
        </p:nvSpPr>
        <p:spPr>
          <a:xfrm>
            <a:off x="384007" y="598350"/>
            <a:ext cx="3815655" cy="4400182"/>
          </a:xfrm>
        </p:spPr>
        <p:txBody>
          <a:bodyPr/>
          <a:lstStyle/>
          <a:p>
            <a:pPr marL="171450" indent="-171450">
              <a:buFont typeface="Arial" panose="020B0604020202020204" pitchFamily="34" charset="0"/>
              <a:buChar char="•"/>
            </a:pPr>
            <a:r>
              <a:rPr lang="da-DK" dirty="0"/>
              <a:t>Handlingsanvisning</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p:txBody>
      </p:sp>
      <p:sp>
        <p:nvSpPr>
          <p:cNvPr id="4" name="Pladsholder til tekst 3">
            <a:extLst>
              <a:ext uri="{FF2B5EF4-FFF2-40B4-BE49-F238E27FC236}">
                <a16:creationId xmlns:a16="http://schemas.microsoft.com/office/drawing/2014/main" id="{C211F5A1-5F38-B2AE-F9F9-1E88F5F3FEE2}"/>
              </a:ext>
            </a:extLst>
          </p:cNvPr>
          <p:cNvSpPr>
            <a:spLocks noGrp="1"/>
          </p:cNvSpPr>
          <p:nvPr>
            <p:ph type="body" sz="quarter" idx="11"/>
          </p:nvPr>
        </p:nvSpPr>
        <p:spPr/>
        <p:txBody>
          <a:bodyPr/>
          <a:lstStyle/>
          <a:p>
            <a:r>
              <a:rPr lang="da-DK" dirty="0"/>
              <a:t>Release 5.6 d. 26. september</a:t>
            </a:r>
          </a:p>
          <a:p>
            <a:endParaRPr lang="da-DK" dirty="0"/>
          </a:p>
        </p:txBody>
      </p:sp>
      <p:sp>
        <p:nvSpPr>
          <p:cNvPr id="5" name="Pladsholder til billede 4">
            <a:extLst>
              <a:ext uri="{FF2B5EF4-FFF2-40B4-BE49-F238E27FC236}">
                <a16:creationId xmlns:a16="http://schemas.microsoft.com/office/drawing/2014/main" id="{B55F6DA4-0FAE-06A8-FC30-602D833F6C72}"/>
              </a:ext>
            </a:extLst>
          </p:cNvPr>
          <p:cNvSpPr>
            <a:spLocks noGrp="1"/>
          </p:cNvSpPr>
          <p:nvPr>
            <p:ph type="pic" sz="quarter" idx="12"/>
          </p:nvPr>
        </p:nvSpPr>
        <p:spPr>
          <a:xfrm>
            <a:off x="5888476" y="0"/>
            <a:ext cx="3255523" cy="3151762"/>
          </a:xfrm>
        </p:spPr>
        <p:txBody>
          <a:bodyPr/>
          <a:lstStyle/>
          <a:p>
            <a:endParaRPr lang="da-DK"/>
          </a:p>
        </p:txBody>
      </p:sp>
      <p:pic>
        <p:nvPicPr>
          <p:cNvPr id="9" name="Billede 8">
            <a:extLst>
              <a:ext uri="{FF2B5EF4-FFF2-40B4-BE49-F238E27FC236}">
                <a16:creationId xmlns:a16="http://schemas.microsoft.com/office/drawing/2014/main" id="{2ABAD11B-262A-B2A8-766A-D7AA7FE03594}"/>
              </a:ext>
            </a:extLst>
          </p:cNvPr>
          <p:cNvPicPr>
            <a:picLocks noChangeAspect="1"/>
          </p:cNvPicPr>
          <p:nvPr/>
        </p:nvPicPr>
        <p:blipFill>
          <a:blip r:embed="rId3"/>
          <a:srcRect b="29336"/>
          <a:stretch>
            <a:fillRect/>
          </a:stretch>
        </p:blipFill>
        <p:spPr>
          <a:xfrm>
            <a:off x="2520156" y="3034881"/>
            <a:ext cx="5833332" cy="1768893"/>
          </a:xfrm>
          <a:prstGeom prst="rect">
            <a:avLst/>
          </a:prstGeom>
        </p:spPr>
      </p:pic>
      <p:pic>
        <p:nvPicPr>
          <p:cNvPr id="11" name="Billede 10">
            <a:extLst>
              <a:ext uri="{FF2B5EF4-FFF2-40B4-BE49-F238E27FC236}">
                <a16:creationId xmlns:a16="http://schemas.microsoft.com/office/drawing/2014/main" id="{BAD5139C-43DD-FB36-B6F1-1E63DEB44C0F}"/>
              </a:ext>
            </a:extLst>
          </p:cNvPr>
          <p:cNvPicPr>
            <a:picLocks noChangeAspect="1"/>
          </p:cNvPicPr>
          <p:nvPr/>
        </p:nvPicPr>
        <p:blipFill>
          <a:blip r:embed="rId4"/>
          <a:stretch>
            <a:fillRect/>
          </a:stretch>
        </p:blipFill>
        <p:spPr>
          <a:xfrm>
            <a:off x="384007" y="1060707"/>
            <a:ext cx="4647711" cy="2155084"/>
          </a:xfrm>
          <a:prstGeom prst="rect">
            <a:avLst/>
          </a:prstGeom>
        </p:spPr>
      </p:pic>
      <p:pic>
        <p:nvPicPr>
          <p:cNvPr id="7" name="Billede 6">
            <a:extLst>
              <a:ext uri="{FF2B5EF4-FFF2-40B4-BE49-F238E27FC236}">
                <a16:creationId xmlns:a16="http://schemas.microsoft.com/office/drawing/2014/main" id="{CCAAD6AC-EC6A-9964-2284-1BED61D041A0}"/>
              </a:ext>
            </a:extLst>
          </p:cNvPr>
          <p:cNvPicPr>
            <a:picLocks noChangeAspect="1"/>
          </p:cNvPicPr>
          <p:nvPr/>
        </p:nvPicPr>
        <p:blipFill>
          <a:blip r:embed="rId5"/>
          <a:stretch>
            <a:fillRect/>
          </a:stretch>
        </p:blipFill>
        <p:spPr>
          <a:xfrm>
            <a:off x="3439593" y="225564"/>
            <a:ext cx="5429529" cy="1016052"/>
          </a:xfrm>
          <a:prstGeom prst="rect">
            <a:avLst/>
          </a:prstGeom>
        </p:spPr>
      </p:pic>
    </p:spTree>
    <p:extLst>
      <p:ext uri="{BB962C8B-B14F-4D97-AF65-F5344CB8AC3E}">
        <p14:creationId xmlns:p14="http://schemas.microsoft.com/office/powerpoint/2010/main" val="3088863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F51D826D-DDBC-698C-5A98-974951886FD6}"/>
              </a:ext>
            </a:extLst>
          </p:cNvPr>
          <p:cNvSpPr>
            <a:spLocks noGrp="1"/>
          </p:cNvSpPr>
          <p:nvPr>
            <p:ph type="body" sz="quarter" idx="10"/>
          </p:nvPr>
        </p:nvSpPr>
        <p:spPr>
          <a:xfrm>
            <a:off x="468313" y="635540"/>
            <a:ext cx="3815655" cy="3952335"/>
          </a:xfrm>
        </p:spPr>
        <p:txBody>
          <a:bodyPr/>
          <a:lstStyle/>
          <a:p>
            <a:pPr marL="171450" indent="-171450">
              <a:buFont typeface="Arial" panose="020B0604020202020204" pitchFamily="34" charset="0"/>
              <a:buChar char="•"/>
            </a:pPr>
            <a:r>
              <a:rPr lang="da-DK" dirty="0"/>
              <a:t>Har du spørgsmål/Hilsen</a:t>
            </a:r>
          </a:p>
        </p:txBody>
      </p:sp>
      <p:sp>
        <p:nvSpPr>
          <p:cNvPr id="4" name="Pladsholder til tekst 3">
            <a:extLst>
              <a:ext uri="{FF2B5EF4-FFF2-40B4-BE49-F238E27FC236}">
                <a16:creationId xmlns:a16="http://schemas.microsoft.com/office/drawing/2014/main" id="{3E2FA2F7-267B-7F2C-0C92-B622C5F1A522}"/>
              </a:ext>
            </a:extLst>
          </p:cNvPr>
          <p:cNvSpPr>
            <a:spLocks noGrp="1"/>
          </p:cNvSpPr>
          <p:nvPr>
            <p:ph type="body" sz="quarter" idx="11"/>
          </p:nvPr>
        </p:nvSpPr>
        <p:spPr/>
        <p:txBody>
          <a:bodyPr/>
          <a:lstStyle/>
          <a:p>
            <a:r>
              <a:rPr lang="da-DK" dirty="0"/>
              <a:t>Release 5.6 d. 26. september</a:t>
            </a:r>
          </a:p>
          <a:p>
            <a:endParaRPr lang="da-DK" dirty="0"/>
          </a:p>
        </p:txBody>
      </p:sp>
      <p:pic>
        <p:nvPicPr>
          <p:cNvPr id="6" name="Pladsholder til billede 5" descr="Et billede, der indeholder typografi, sort-hvid, design&#10;&#10;AI-genereret indhold kan være ukorrekt.">
            <a:extLst>
              <a:ext uri="{FF2B5EF4-FFF2-40B4-BE49-F238E27FC236}">
                <a16:creationId xmlns:a16="http://schemas.microsoft.com/office/drawing/2014/main" id="{EDE3E5DD-DA50-E1EB-A397-3BC7879D1677}"/>
              </a:ext>
            </a:extLst>
          </p:cNvPr>
          <p:cNvPicPr>
            <a:picLocks noGrp="1" noChangeAspect="1"/>
          </p:cNvPicPr>
          <p:nvPr>
            <p:ph type="pic" sz="quarter" idx="12"/>
          </p:nvPr>
        </p:nvPicPr>
        <p:blipFill>
          <a:blip r:embed="rId2"/>
          <a:srcRect l="5556" r="5556"/>
          <a:stretch>
            <a:fillRect/>
          </a:stretch>
        </p:blipFill>
        <p:spPr/>
      </p:pic>
      <p:pic>
        <p:nvPicPr>
          <p:cNvPr id="7" name="Billede 6">
            <a:extLst>
              <a:ext uri="{FF2B5EF4-FFF2-40B4-BE49-F238E27FC236}">
                <a16:creationId xmlns:a16="http://schemas.microsoft.com/office/drawing/2014/main" id="{9182284C-4E0D-7E99-1780-99610ACF905D}"/>
              </a:ext>
            </a:extLst>
          </p:cNvPr>
          <p:cNvPicPr>
            <a:picLocks noChangeAspect="1"/>
          </p:cNvPicPr>
          <p:nvPr/>
        </p:nvPicPr>
        <p:blipFill>
          <a:blip r:embed="rId3"/>
          <a:stretch>
            <a:fillRect/>
          </a:stretch>
        </p:blipFill>
        <p:spPr>
          <a:xfrm>
            <a:off x="282460" y="1943319"/>
            <a:ext cx="5880447" cy="1108418"/>
          </a:xfrm>
          <a:prstGeom prst="rect">
            <a:avLst/>
          </a:prstGeom>
        </p:spPr>
      </p:pic>
      <p:pic>
        <p:nvPicPr>
          <p:cNvPr id="13" name="Billede 12">
            <a:extLst>
              <a:ext uri="{FF2B5EF4-FFF2-40B4-BE49-F238E27FC236}">
                <a16:creationId xmlns:a16="http://schemas.microsoft.com/office/drawing/2014/main" id="{4D7298B4-F9AD-7880-8445-114F8388AB09}"/>
              </a:ext>
            </a:extLst>
          </p:cNvPr>
          <p:cNvPicPr>
            <a:picLocks noChangeAspect="1"/>
          </p:cNvPicPr>
          <p:nvPr/>
        </p:nvPicPr>
        <p:blipFill>
          <a:blip r:embed="rId4"/>
          <a:stretch>
            <a:fillRect/>
          </a:stretch>
        </p:blipFill>
        <p:spPr>
          <a:xfrm>
            <a:off x="180281" y="3203089"/>
            <a:ext cx="1725479" cy="1004638"/>
          </a:xfrm>
          <a:prstGeom prst="rect">
            <a:avLst/>
          </a:prstGeom>
        </p:spPr>
      </p:pic>
    </p:spTree>
    <p:extLst>
      <p:ext uri="{BB962C8B-B14F-4D97-AF65-F5344CB8AC3E}">
        <p14:creationId xmlns:p14="http://schemas.microsoft.com/office/powerpoint/2010/main" val="192509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dsholder til billede 10">
            <a:extLst>
              <a:ext uri="{FF2B5EF4-FFF2-40B4-BE49-F238E27FC236}">
                <a16:creationId xmlns:a16="http://schemas.microsoft.com/office/drawing/2014/main" id="{AAF1F979-49FF-0CEE-3D8F-832692970246}"/>
              </a:ext>
            </a:extLst>
          </p:cNvPr>
          <p:cNvPicPr>
            <a:picLocks noGrp="1" noChangeAspect="1"/>
          </p:cNvPicPr>
          <p:nvPr>
            <p:ph type="pic" sz="quarter" idx="12"/>
          </p:nvPr>
        </p:nvPicPr>
        <p:blipFill>
          <a:blip r:embed="rId2"/>
          <a:srcRect l="20370" r="20370"/>
          <a:stretch/>
        </p:blipFill>
        <p:spPr/>
      </p:pic>
      <p:sp>
        <p:nvSpPr>
          <p:cNvPr id="2" name="Titel 1">
            <a:extLst>
              <a:ext uri="{FF2B5EF4-FFF2-40B4-BE49-F238E27FC236}">
                <a16:creationId xmlns:a16="http://schemas.microsoft.com/office/drawing/2014/main" id="{E67E4ECA-3461-E213-CFD1-FE6AE510C8E9}"/>
              </a:ext>
            </a:extLst>
          </p:cNvPr>
          <p:cNvSpPr>
            <a:spLocks noGrp="1"/>
          </p:cNvSpPr>
          <p:nvPr>
            <p:ph type="title"/>
          </p:nvPr>
        </p:nvSpPr>
        <p:spPr/>
        <p:txBody>
          <a:bodyPr/>
          <a:lstStyle/>
          <a:p>
            <a:r>
              <a:rPr lang="da-DK" dirty="0"/>
              <a:t>Afsnit med oplysninger fra UDK</a:t>
            </a:r>
          </a:p>
        </p:txBody>
      </p:sp>
      <p:sp>
        <p:nvSpPr>
          <p:cNvPr id="3" name="Pladsholder til tekst 2">
            <a:extLst>
              <a:ext uri="{FF2B5EF4-FFF2-40B4-BE49-F238E27FC236}">
                <a16:creationId xmlns:a16="http://schemas.microsoft.com/office/drawing/2014/main" id="{221EC3A1-9B22-130A-B574-9B7DFEB6589A}"/>
              </a:ext>
            </a:extLst>
          </p:cNvPr>
          <p:cNvSpPr>
            <a:spLocks noGrp="1"/>
          </p:cNvSpPr>
          <p:nvPr>
            <p:ph type="body" sz="quarter" idx="10"/>
          </p:nvPr>
        </p:nvSpPr>
        <p:spPr/>
        <p:txBody>
          <a:bodyPr/>
          <a:lstStyle/>
          <a:p>
            <a:endParaRPr lang="da-DK" dirty="0"/>
          </a:p>
        </p:txBody>
      </p:sp>
      <p:sp>
        <p:nvSpPr>
          <p:cNvPr id="4" name="Pladsholder til tekst 3">
            <a:extLst>
              <a:ext uri="{FF2B5EF4-FFF2-40B4-BE49-F238E27FC236}">
                <a16:creationId xmlns:a16="http://schemas.microsoft.com/office/drawing/2014/main" id="{CC2F464A-1A3D-0A67-13E7-63EB0BFE978C}"/>
              </a:ext>
            </a:extLst>
          </p:cNvPr>
          <p:cNvSpPr>
            <a:spLocks noGrp="1"/>
          </p:cNvSpPr>
          <p:nvPr>
            <p:ph type="body" sz="quarter" idx="11"/>
          </p:nvPr>
        </p:nvSpPr>
        <p:spPr/>
        <p:txBody>
          <a:bodyPr/>
          <a:lstStyle/>
          <a:p>
            <a:r>
              <a:rPr lang="da-DK" dirty="0"/>
              <a:t>Release 5.6 d. 26. september</a:t>
            </a:r>
          </a:p>
          <a:p>
            <a:endParaRPr lang="da-DK" dirty="0"/>
          </a:p>
        </p:txBody>
      </p:sp>
      <p:pic>
        <p:nvPicPr>
          <p:cNvPr id="13" name="Pladsholder til billede 12" descr="Et billede, der indeholder tekst, Font/skrifttype, skærmbillede, algebra">
            <a:extLst>
              <a:ext uri="{FF2B5EF4-FFF2-40B4-BE49-F238E27FC236}">
                <a16:creationId xmlns:a16="http://schemas.microsoft.com/office/drawing/2014/main" id="{5B94055F-7B9D-F7AE-66AE-B22BCDAF476A}"/>
              </a:ext>
            </a:extLst>
          </p:cNvPr>
          <p:cNvPicPr preferRelativeResize="0">
            <a:picLocks noChangeAspect="1"/>
          </p:cNvPicPr>
          <p:nvPr/>
        </p:nvPicPr>
        <p:blipFill>
          <a:blip r:embed="rId3"/>
          <a:stretch>
            <a:fillRect/>
          </a:stretch>
        </p:blipFill>
        <p:spPr>
          <a:xfrm>
            <a:off x="364324" y="1121081"/>
            <a:ext cx="6337499" cy="2220538"/>
          </a:xfrm>
          <a:prstGeom prst="rect">
            <a:avLst/>
          </a:prstGeom>
        </p:spPr>
      </p:pic>
    </p:spTree>
    <p:extLst>
      <p:ext uri="{BB962C8B-B14F-4D97-AF65-F5344CB8AC3E}">
        <p14:creationId xmlns:p14="http://schemas.microsoft.com/office/powerpoint/2010/main" val="3641201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E11018-4E95-B349-FE1F-CF50C56A0C43}"/>
              </a:ext>
            </a:extLst>
          </p:cNvPr>
          <p:cNvSpPr>
            <a:spLocks noGrp="1"/>
          </p:cNvSpPr>
          <p:nvPr>
            <p:ph type="title"/>
          </p:nvPr>
        </p:nvSpPr>
        <p:spPr>
          <a:xfrm>
            <a:off x="468313" y="555625"/>
            <a:ext cx="8142287" cy="647973"/>
          </a:xfrm>
        </p:spPr>
        <p:txBody>
          <a:bodyPr/>
          <a:lstStyle/>
          <a:p>
            <a:r>
              <a:rPr lang="da-DK" dirty="0"/>
              <a:t>Afsnit fra retssikkerhedsloven – afslag og agterskrivelser</a:t>
            </a:r>
          </a:p>
        </p:txBody>
      </p:sp>
      <p:sp>
        <p:nvSpPr>
          <p:cNvPr id="3" name="Pladsholder til tekst 2">
            <a:extLst>
              <a:ext uri="{FF2B5EF4-FFF2-40B4-BE49-F238E27FC236}">
                <a16:creationId xmlns:a16="http://schemas.microsoft.com/office/drawing/2014/main" id="{DB003830-B7AB-6E4B-3FAF-00E91164CC7F}"/>
              </a:ext>
            </a:extLst>
          </p:cNvPr>
          <p:cNvSpPr>
            <a:spLocks noGrp="1"/>
          </p:cNvSpPr>
          <p:nvPr>
            <p:ph type="body" sz="quarter" idx="10"/>
          </p:nvPr>
        </p:nvSpPr>
        <p:spPr/>
        <p:txBody>
          <a:bodyPr/>
          <a:lstStyle/>
          <a:p>
            <a:endParaRPr lang="da-DK" dirty="0"/>
          </a:p>
        </p:txBody>
      </p:sp>
      <p:sp>
        <p:nvSpPr>
          <p:cNvPr id="4" name="Pladsholder til tekst 3">
            <a:extLst>
              <a:ext uri="{FF2B5EF4-FFF2-40B4-BE49-F238E27FC236}">
                <a16:creationId xmlns:a16="http://schemas.microsoft.com/office/drawing/2014/main" id="{42D9AA7B-2D26-36D8-E559-640459AF1D2F}"/>
              </a:ext>
            </a:extLst>
          </p:cNvPr>
          <p:cNvSpPr>
            <a:spLocks noGrp="1"/>
          </p:cNvSpPr>
          <p:nvPr>
            <p:ph type="body" sz="quarter" idx="11"/>
          </p:nvPr>
        </p:nvSpPr>
        <p:spPr/>
        <p:txBody>
          <a:bodyPr/>
          <a:lstStyle/>
          <a:p>
            <a:r>
              <a:rPr lang="da-DK"/>
              <a:t>Release 5.6 d. 26. september</a:t>
            </a:r>
            <a:endParaRPr lang="da-DK" dirty="0"/>
          </a:p>
        </p:txBody>
      </p:sp>
      <p:sp>
        <p:nvSpPr>
          <p:cNvPr id="5" name="Pladsholder til billede 4">
            <a:extLst>
              <a:ext uri="{FF2B5EF4-FFF2-40B4-BE49-F238E27FC236}">
                <a16:creationId xmlns:a16="http://schemas.microsoft.com/office/drawing/2014/main" id="{2A204F09-68F4-C6FE-A746-D40F739878A5}"/>
              </a:ext>
            </a:extLst>
          </p:cNvPr>
          <p:cNvSpPr>
            <a:spLocks noGrp="1"/>
          </p:cNvSpPr>
          <p:nvPr>
            <p:ph type="pic" sz="quarter" idx="12"/>
          </p:nvPr>
        </p:nvSpPr>
        <p:spPr>
          <a:xfrm>
            <a:off x="6736080" y="1974850"/>
            <a:ext cx="2407920" cy="3168650"/>
          </a:xfrm>
        </p:spPr>
        <p:txBody>
          <a:bodyPr/>
          <a:lstStyle/>
          <a:p>
            <a:endParaRPr lang="da-DK" dirty="0"/>
          </a:p>
        </p:txBody>
      </p:sp>
      <p:pic>
        <p:nvPicPr>
          <p:cNvPr id="11" name="Billede 10">
            <a:extLst>
              <a:ext uri="{FF2B5EF4-FFF2-40B4-BE49-F238E27FC236}">
                <a16:creationId xmlns:a16="http://schemas.microsoft.com/office/drawing/2014/main" id="{B3101C22-7CB7-A740-42E3-CBC34ADEF104}"/>
              </a:ext>
            </a:extLst>
          </p:cNvPr>
          <p:cNvPicPr>
            <a:picLocks noChangeAspect="1"/>
          </p:cNvPicPr>
          <p:nvPr/>
        </p:nvPicPr>
        <p:blipFill>
          <a:blip r:embed="rId2"/>
          <a:stretch>
            <a:fillRect/>
          </a:stretch>
        </p:blipFill>
        <p:spPr>
          <a:xfrm>
            <a:off x="266012" y="1085766"/>
            <a:ext cx="7815534" cy="2071378"/>
          </a:xfrm>
          <a:prstGeom prst="rect">
            <a:avLst/>
          </a:prstGeom>
        </p:spPr>
      </p:pic>
      <p:pic>
        <p:nvPicPr>
          <p:cNvPr id="9" name="Billede 8">
            <a:extLst>
              <a:ext uri="{FF2B5EF4-FFF2-40B4-BE49-F238E27FC236}">
                <a16:creationId xmlns:a16="http://schemas.microsoft.com/office/drawing/2014/main" id="{2A3D4F38-C656-C019-35F4-8EE85325BCB5}"/>
              </a:ext>
            </a:extLst>
          </p:cNvPr>
          <p:cNvPicPr>
            <a:picLocks noChangeAspect="1"/>
          </p:cNvPicPr>
          <p:nvPr/>
        </p:nvPicPr>
        <p:blipFill>
          <a:blip r:embed="rId3"/>
          <a:stretch>
            <a:fillRect/>
          </a:stretch>
        </p:blipFill>
        <p:spPr>
          <a:xfrm>
            <a:off x="7330068" y="2739778"/>
            <a:ext cx="1647997" cy="2265464"/>
          </a:xfrm>
          <a:prstGeom prst="rect">
            <a:avLst/>
          </a:prstGeom>
        </p:spPr>
      </p:pic>
    </p:spTree>
    <p:extLst>
      <p:ext uri="{BB962C8B-B14F-4D97-AF65-F5344CB8AC3E}">
        <p14:creationId xmlns:p14="http://schemas.microsoft.com/office/powerpoint/2010/main" val="3050274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8139DC-D2E1-3543-29D6-66820801300C}"/>
              </a:ext>
            </a:extLst>
          </p:cNvPr>
          <p:cNvSpPr>
            <a:spLocks noGrp="1"/>
          </p:cNvSpPr>
          <p:nvPr>
            <p:ph type="title"/>
          </p:nvPr>
        </p:nvSpPr>
        <p:spPr/>
        <p:txBody>
          <a:bodyPr/>
          <a:lstStyle/>
          <a:p>
            <a:r>
              <a:rPr lang="da-DK" dirty="0"/>
              <a:t>Velkommen til mødet</a:t>
            </a:r>
          </a:p>
        </p:txBody>
      </p:sp>
      <p:sp>
        <p:nvSpPr>
          <p:cNvPr id="3" name="Pladsholder til tekst 2">
            <a:extLst>
              <a:ext uri="{FF2B5EF4-FFF2-40B4-BE49-F238E27FC236}">
                <a16:creationId xmlns:a16="http://schemas.microsoft.com/office/drawing/2014/main" id="{B7083DBB-5450-036A-0E82-300D990BEEBA}"/>
              </a:ext>
            </a:extLst>
          </p:cNvPr>
          <p:cNvSpPr>
            <a:spLocks noGrp="1"/>
          </p:cNvSpPr>
          <p:nvPr>
            <p:ph type="body" sz="quarter" idx="10"/>
          </p:nvPr>
        </p:nvSpPr>
        <p:spPr/>
        <p:txBody>
          <a:bodyPr/>
          <a:lstStyle/>
          <a:p>
            <a:r>
              <a:rPr lang="da-DK" dirty="0"/>
              <a:t>Praktisk information</a:t>
            </a:r>
          </a:p>
        </p:txBody>
      </p:sp>
      <p:sp>
        <p:nvSpPr>
          <p:cNvPr id="15" name="Pladsholder til tekst 14">
            <a:extLst>
              <a:ext uri="{FF2B5EF4-FFF2-40B4-BE49-F238E27FC236}">
                <a16:creationId xmlns:a16="http://schemas.microsoft.com/office/drawing/2014/main" id="{8F30779B-9B87-B0BA-E598-39E17C5B3F9E}"/>
              </a:ext>
            </a:extLst>
          </p:cNvPr>
          <p:cNvSpPr>
            <a:spLocks noGrp="1"/>
          </p:cNvSpPr>
          <p:nvPr>
            <p:ph type="body" sz="quarter" idx="11"/>
          </p:nvPr>
        </p:nvSpPr>
        <p:spPr/>
        <p:txBody>
          <a:bodyPr/>
          <a:lstStyle/>
          <a:p>
            <a:r>
              <a:rPr lang="da-DK" dirty="0"/>
              <a:t>Praktisk information</a:t>
            </a:r>
          </a:p>
        </p:txBody>
      </p:sp>
      <p:sp>
        <p:nvSpPr>
          <p:cNvPr id="16" name="Rektangel 15">
            <a:extLst>
              <a:ext uri="{FF2B5EF4-FFF2-40B4-BE49-F238E27FC236}">
                <a16:creationId xmlns:a16="http://schemas.microsoft.com/office/drawing/2014/main" id="{21F118B1-EAF2-493C-9147-1E7CD7809AA9}"/>
              </a:ext>
            </a:extLst>
          </p:cNvPr>
          <p:cNvSpPr/>
          <p:nvPr/>
        </p:nvSpPr>
        <p:spPr>
          <a:xfrm>
            <a:off x="6519862" y="1635646"/>
            <a:ext cx="1188000" cy="1188000"/>
          </a:xfrm>
          <a:prstGeom prst="rect">
            <a:avLst/>
          </a:prstGeom>
          <a:solidFill>
            <a:srgbClr val="F3EFE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br>
              <a:rPr lang="da-DK" sz="800" dirty="0">
                <a:solidFill>
                  <a:schemeClr val="tx1"/>
                </a:solidFill>
                <a:highlight>
                  <a:srgbClr val="111111"/>
                </a:highlight>
                <a:latin typeface="Arial"/>
                <a:cs typeface="Arial"/>
              </a:rPr>
            </a:br>
            <a:endParaRPr lang="da-DK" sz="800" dirty="0">
              <a:solidFill>
                <a:schemeClr val="tx1"/>
              </a:solidFill>
              <a:highlight>
                <a:srgbClr val="111111"/>
              </a:highlight>
              <a:latin typeface="Arial"/>
              <a:cs typeface="Arial"/>
            </a:endParaRPr>
          </a:p>
        </p:txBody>
      </p:sp>
      <p:sp>
        <p:nvSpPr>
          <p:cNvPr id="24" name="Rektangel 23">
            <a:extLst>
              <a:ext uri="{FF2B5EF4-FFF2-40B4-BE49-F238E27FC236}">
                <a16:creationId xmlns:a16="http://schemas.microsoft.com/office/drawing/2014/main" id="{6222D2E4-BE8A-4DF9-9F76-A3B694628A7D}"/>
              </a:ext>
            </a:extLst>
          </p:cNvPr>
          <p:cNvSpPr/>
          <p:nvPr/>
        </p:nvSpPr>
        <p:spPr>
          <a:xfrm>
            <a:off x="5148263" y="1635646"/>
            <a:ext cx="1188000" cy="1188000"/>
          </a:xfrm>
          <a:prstGeom prst="rect">
            <a:avLst/>
          </a:prstGeom>
          <a:solidFill>
            <a:srgbClr val="F3EFE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br>
              <a:rPr lang="da-DK" sz="800" dirty="0">
                <a:solidFill>
                  <a:schemeClr val="tx1"/>
                </a:solidFill>
                <a:highlight>
                  <a:srgbClr val="111111"/>
                </a:highlight>
                <a:latin typeface="Arial"/>
                <a:cs typeface="Arial"/>
              </a:rPr>
            </a:br>
            <a:endParaRPr lang="da-DK" sz="800" dirty="0">
              <a:solidFill>
                <a:schemeClr val="tx1"/>
              </a:solidFill>
              <a:highlight>
                <a:srgbClr val="111111"/>
              </a:highlight>
              <a:latin typeface="Arial"/>
              <a:cs typeface="Arial"/>
            </a:endParaRPr>
          </a:p>
        </p:txBody>
      </p:sp>
      <p:sp>
        <p:nvSpPr>
          <p:cNvPr id="28" name="Rektangel 27">
            <a:extLst>
              <a:ext uri="{FF2B5EF4-FFF2-40B4-BE49-F238E27FC236}">
                <a16:creationId xmlns:a16="http://schemas.microsoft.com/office/drawing/2014/main" id="{579917F8-D357-4E3A-A7E0-B723DA55A843}"/>
              </a:ext>
            </a:extLst>
          </p:cNvPr>
          <p:cNvSpPr/>
          <p:nvPr/>
        </p:nvSpPr>
        <p:spPr>
          <a:xfrm>
            <a:off x="6519862" y="2995592"/>
            <a:ext cx="1188000" cy="1188000"/>
          </a:xfrm>
          <a:prstGeom prst="rect">
            <a:avLst/>
          </a:prstGeom>
          <a:solidFill>
            <a:srgbClr val="F3EFE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br>
              <a:rPr lang="da-DK" sz="800" dirty="0">
                <a:solidFill>
                  <a:schemeClr val="tx1"/>
                </a:solidFill>
                <a:highlight>
                  <a:srgbClr val="111111"/>
                </a:highlight>
                <a:latin typeface="Arial"/>
                <a:cs typeface="Arial"/>
              </a:rPr>
            </a:br>
            <a:endParaRPr lang="da-DK" sz="800" dirty="0">
              <a:solidFill>
                <a:schemeClr val="tx1"/>
              </a:solidFill>
              <a:highlight>
                <a:srgbClr val="111111"/>
              </a:highlight>
              <a:latin typeface="Arial"/>
              <a:cs typeface="Arial"/>
            </a:endParaRPr>
          </a:p>
        </p:txBody>
      </p:sp>
      <p:sp>
        <p:nvSpPr>
          <p:cNvPr id="29" name="Rektangel 28">
            <a:extLst>
              <a:ext uri="{FF2B5EF4-FFF2-40B4-BE49-F238E27FC236}">
                <a16:creationId xmlns:a16="http://schemas.microsoft.com/office/drawing/2014/main" id="{99BDFE66-56AF-4823-9C0A-8B9B8A916B7E}"/>
              </a:ext>
            </a:extLst>
          </p:cNvPr>
          <p:cNvSpPr/>
          <p:nvPr/>
        </p:nvSpPr>
        <p:spPr>
          <a:xfrm>
            <a:off x="5148263" y="2995592"/>
            <a:ext cx="1188000" cy="1188000"/>
          </a:xfrm>
          <a:prstGeom prst="rect">
            <a:avLst/>
          </a:prstGeom>
          <a:solidFill>
            <a:srgbClr val="F3EFE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da-DK" sz="800" dirty="0">
              <a:solidFill>
                <a:schemeClr val="tx1"/>
              </a:solidFill>
              <a:highlight>
                <a:srgbClr val="111111"/>
              </a:highlight>
              <a:latin typeface="Arial"/>
              <a:cs typeface="Arial"/>
            </a:endParaRPr>
          </a:p>
        </p:txBody>
      </p:sp>
      <p:pic>
        <p:nvPicPr>
          <p:cNvPr id="12" name="Grafik 11">
            <a:extLst>
              <a:ext uri="{FF2B5EF4-FFF2-40B4-BE49-F238E27FC236}">
                <a16:creationId xmlns:a16="http://schemas.microsoft.com/office/drawing/2014/main" id="{DC5733E1-1227-48F0-995D-602ABA641C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15475" y="3285238"/>
            <a:ext cx="596774" cy="596774"/>
          </a:xfrm>
          <a:prstGeom prst="rect">
            <a:avLst/>
          </a:prstGeom>
        </p:spPr>
      </p:pic>
      <p:pic>
        <p:nvPicPr>
          <p:cNvPr id="31" name="Grafik 30">
            <a:extLst>
              <a:ext uri="{FF2B5EF4-FFF2-40B4-BE49-F238E27FC236}">
                <a16:creationId xmlns:a16="http://schemas.microsoft.com/office/drawing/2014/main" id="{867982C6-240C-4FDB-B29E-A33322D85F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04780" y="2041660"/>
            <a:ext cx="343429" cy="366983"/>
          </a:xfrm>
          <a:prstGeom prst="rect">
            <a:avLst/>
          </a:prstGeom>
        </p:spPr>
      </p:pic>
      <p:pic>
        <p:nvPicPr>
          <p:cNvPr id="33" name="Grafik 32">
            <a:extLst>
              <a:ext uri="{FF2B5EF4-FFF2-40B4-BE49-F238E27FC236}">
                <a16:creationId xmlns:a16="http://schemas.microsoft.com/office/drawing/2014/main" id="{A0E634AD-443E-4E9C-A34D-371E8A4CD1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44431" y="3285238"/>
            <a:ext cx="608707" cy="608707"/>
          </a:xfrm>
          <a:prstGeom prst="rect">
            <a:avLst/>
          </a:prstGeom>
        </p:spPr>
      </p:pic>
      <p:pic>
        <p:nvPicPr>
          <p:cNvPr id="35" name="Grafik 34">
            <a:extLst>
              <a:ext uri="{FF2B5EF4-FFF2-40B4-BE49-F238E27FC236}">
                <a16:creationId xmlns:a16="http://schemas.microsoft.com/office/drawing/2014/main" id="{2601D50D-8C03-4798-B3F2-3B0C5EE4D3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50856" y="1927972"/>
            <a:ext cx="603348" cy="603348"/>
          </a:xfrm>
          <a:prstGeom prst="rect">
            <a:avLst/>
          </a:prstGeom>
        </p:spPr>
      </p:pic>
      <p:pic>
        <p:nvPicPr>
          <p:cNvPr id="5" name="Grafik 4">
            <a:extLst>
              <a:ext uri="{FF2B5EF4-FFF2-40B4-BE49-F238E27FC236}">
                <a16:creationId xmlns:a16="http://schemas.microsoft.com/office/drawing/2014/main" id="{81DDEC4E-BA08-4012-9E0B-764A61D3F52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93962" y="2041660"/>
            <a:ext cx="410842" cy="410842"/>
          </a:xfrm>
          <a:prstGeom prst="rect">
            <a:avLst/>
          </a:prstGeom>
        </p:spPr>
      </p:pic>
      <p:cxnSp>
        <p:nvCxnSpPr>
          <p:cNvPr id="7" name="Lige forbindelse 6">
            <a:extLst>
              <a:ext uri="{FF2B5EF4-FFF2-40B4-BE49-F238E27FC236}">
                <a16:creationId xmlns:a16="http://schemas.microsoft.com/office/drawing/2014/main" id="{4EBD4F56-4710-4828-B245-FE8743AF4D6D}"/>
              </a:ext>
            </a:extLst>
          </p:cNvPr>
          <p:cNvCxnSpPr/>
          <p:nvPr/>
        </p:nvCxnSpPr>
        <p:spPr bwMode="auto">
          <a:xfrm flipH="1">
            <a:off x="5742263" y="1851670"/>
            <a:ext cx="6521" cy="720080"/>
          </a:xfrm>
          <a:prstGeom prst="line">
            <a:avLst/>
          </a:prstGeom>
          <a:noFill/>
          <a:ln w="9525" algn="ctr">
            <a:solidFill>
              <a:schemeClr val="tx1"/>
            </a:solidFill>
            <a:prstDash val="sysDot"/>
            <a:round/>
            <a:headEnd type="none" w="med" len="med"/>
            <a:tailEnd type="none" w="med" len="med"/>
          </a:ln>
          <a:extLst>
            <a:ext uri="{909E8E84-426E-40dd-AFC4-6F175D3DCCD1}">
              <a14:hiddenFill xmlns:a14="http://schemas.microsoft.com/office/drawing/2010/main" xmlns="">
                <a:noFill/>
              </a14:hiddenFill>
            </a:ext>
          </a:extLst>
        </p:spPr>
      </p:cxnSp>
      <p:sp>
        <p:nvSpPr>
          <p:cNvPr id="6" name="Tekstfelt 5">
            <a:extLst>
              <a:ext uri="{FF2B5EF4-FFF2-40B4-BE49-F238E27FC236}">
                <a16:creationId xmlns:a16="http://schemas.microsoft.com/office/drawing/2014/main" id="{CEF407C9-EC94-9737-C2C1-0F89D9DF6F85}"/>
              </a:ext>
            </a:extLst>
          </p:cNvPr>
          <p:cNvSpPr txBox="1"/>
          <p:nvPr/>
        </p:nvSpPr>
        <p:spPr>
          <a:xfrm>
            <a:off x="5090160" y="4150072"/>
            <a:ext cx="1356360" cy="769441"/>
          </a:xfrm>
          <a:prstGeom prst="rect">
            <a:avLst/>
          </a:prstGeom>
          <a:noFill/>
          <a:ln>
            <a:noFill/>
          </a:ln>
        </p:spPr>
        <p:txBody>
          <a:bodyPr wrap="square">
            <a:spAutoFit/>
          </a:bodyPr>
          <a:lstStyle/>
          <a:p>
            <a:pPr indent="0">
              <a:buNone/>
            </a:pPr>
            <a:r>
              <a:rPr lang="da-DK" sz="1100" dirty="0"/>
              <a:t>Find optagelsen her: </a:t>
            </a:r>
            <a:r>
              <a:rPr lang="da-DK" sz="1100" dirty="0">
                <a:hlinkClick r:id="rId13"/>
              </a:rPr>
              <a:t>Implementering og videreudvikling</a:t>
            </a:r>
            <a:r>
              <a:rPr lang="da-DK" sz="1100" dirty="0"/>
              <a:t> </a:t>
            </a:r>
          </a:p>
          <a:p>
            <a:pPr indent="0">
              <a:buNone/>
            </a:pPr>
            <a:r>
              <a:rPr lang="da-DK" sz="1100" dirty="0"/>
              <a:t>/ Møder</a:t>
            </a:r>
          </a:p>
        </p:txBody>
      </p:sp>
      <p:pic>
        <p:nvPicPr>
          <p:cNvPr id="8" name="Pladsholder til billede 7" descr="Et billede, der indeholder kontorartikler, indendørs, skrivebord, computer&#10;&#10;Indhold genereret af kunstig intelligens kan være forkert.">
            <a:extLst>
              <a:ext uri="{FF2B5EF4-FFF2-40B4-BE49-F238E27FC236}">
                <a16:creationId xmlns:a16="http://schemas.microsoft.com/office/drawing/2014/main" id="{46454B62-6725-F14F-BB5F-9195A93D6A9F}"/>
              </a:ext>
            </a:extLst>
          </p:cNvPr>
          <p:cNvPicPr>
            <a:picLocks noGrp="1" noChangeAspect="1"/>
          </p:cNvPicPr>
          <p:nvPr>
            <p:ph type="pic" sz="quarter" idx="12"/>
          </p:nvPr>
        </p:nvPicPr>
        <p:blipFill>
          <a:blip r:embed="rId14"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4255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6FA788-C80E-1A6D-2077-8FD467240263}"/>
              </a:ext>
            </a:extLst>
          </p:cNvPr>
          <p:cNvSpPr>
            <a:spLocks noGrp="1"/>
          </p:cNvSpPr>
          <p:nvPr>
            <p:ph type="title"/>
          </p:nvPr>
        </p:nvSpPr>
        <p:spPr>
          <a:xfrm>
            <a:off x="468313" y="555625"/>
            <a:ext cx="6747827" cy="647973"/>
          </a:xfrm>
        </p:spPr>
        <p:txBody>
          <a:bodyPr/>
          <a:lstStyle/>
          <a:p>
            <a:r>
              <a:rPr lang="da-DK" dirty="0"/>
              <a:t>Klagevejledning – fristen er præciseret</a:t>
            </a:r>
          </a:p>
        </p:txBody>
      </p:sp>
      <p:sp>
        <p:nvSpPr>
          <p:cNvPr id="3" name="Pladsholder til tekst 2">
            <a:extLst>
              <a:ext uri="{FF2B5EF4-FFF2-40B4-BE49-F238E27FC236}">
                <a16:creationId xmlns:a16="http://schemas.microsoft.com/office/drawing/2014/main" id="{9A255A6B-D9AA-CE3F-000C-82D129F05B6B}"/>
              </a:ext>
            </a:extLst>
          </p:cNvPr>
          <p:cNvSpPr>
            <a:spLocks noGrp="1"/>
          </p:cNvSpPr>
          <p:nvPr>
            <p:ph type="body" sz="quarter" idx="10"/>
          </p:nvPr>
        </p:nvSpPr>
        <p:spPr/>
        <p:txBody>
          <a:bodyPr/>
          <a:lstStyle/>
          <a:p>
            <a:endParaRPr lang="da-DK" dirty="0"/>
          </a:p>
        </p:txBody>
      </p:sp>
      <p:sp>
        <p:nvSpPr>
          <p:cNvPr id="4" name="Pladsholder til tekst 3">
            <a:extLst>
              <a:ext uri="{FF2B5EF4-FFF2-40B4-BE49-F238E27FC236}">
                <a16:creationId xmlns:a16="http://schemas.microsoft.com/office/drawing/2014/main" id="{191F0BCC-6C89-5459-A8AE-5A1A7AD685D2}"/>
              </a:ext>
            </a:extLst>
          </p:cNvPr>
          <p:cNvSpPr>
            <a:spLocks noGrp="1"/>
          </p:cNvSpPr>
          <p:nvPr>
            <p:ph type="body" sz="quarter" idx="11"/>
          </p:nvPr>
        </p:nvSpPr>
        <p:spPr/>
        <p:txBody>
          <a:bodyPr/>
          <a:lstStyle/>
          <a:p>
            <a:r>
              <a:rPr lang="da-DK" dirty="0"/>
              <a:t>Release 5.6 d. 26. september</a:t>
            </a:r>
          </a:p>
          <a:p>
            <a:endParaRPr lang="da-DK" dirty="0"/>
          </a:p>
        </p:txBody>
      </p:sp>
      <p:pic>
        <p:nvPicPr>
          <p:cNvPr id="7" name="Billede 6">
            <a:extLst>
              <a:ext uri="{FF2B5EF4-FFF2-40B4-BE49-F238E27FC236}">
                <a16:creationId xmlns:a16="http://schemas.microsoft.com/office/drawing/2014/main" id="{405DFE90-EA48-0B8B-5DE8-C2589FC4FAB2}"/>
              </a:ext>
            </a:extLst>
          </p:cNvPr>
          <p:cNvPicPr>
            <a:picLocks noChangeAspect="1"/>
          </p:cNvPicPr>
          <p:nvPr/>
        </p:nvPicPr>
        <p:blipFill>
          <a:blip r:embed="rId2"/>
          <a:srcRect b="42392"/>
          <a:stretch>
            <a:fillRect/>
          </a:stretch>
        </p:blipFill>
        <p:spPr>
          <a:xfrm>
            <a:off x="468313" y="1039813"/>
            <a:ext cx="5498501" cy="2058111"/>
          </a:xfrm>
          <a:prstGeom prst="rect">
            <a:avLst/>
          </a:prstGeom>
        </p:spPr>
      </p:pic>
      <p:sp>
        <p:nvSpPr>
          <p:cNvPr id="19" name="Pladsholder til billede 18">
            <a:extLst>
              <a:ext uri="{FF2B5EF4-FFF2-40B4-BE49-F238E27FC236}">
                <a16:creationId xmlns:a16="http://schemas.microsoft.com/office/drawing/2014/main" id="{C01A6C50-30F3-16BF-F071-25C52681648C}"/>
              </a:ext>
            </a:extLst>
          </p:cNvPr>
          <p:cNvSpPr>
            <a:spLocks noGrp="1"/>
          </p:cNvSpPr>
          <p:nvPr>
            <p:ph type="pic" sz="quarter" idx="12"/>
          </p:nvPr>
        </p:nvSpPr>
        <p:spPr/>
        <p:txBody>
          <a:bodyPr/>
          <a:lstStyle/>
          <a:p>
            <a:endParaRPr lang="da-DK" dirty="0"/>
          </a:p>
        </p:txBody>
      </p:sp>
      <p:pic>
        <p:nvPicPr>
          <p:cNvPr id="21" name="Billede 20">
            <a:extLst>
              <a:ext uri="{FF2B5EF4-FFF2-40B4-BE49-F238E27FC236}">
                <a16:creationId xmlns:a16="http://schemas.microsoft.com/office/drawing/2014/main" id="{50D76FB9-0886-B092-985F-73383C57A090}"/>
              </a:ext>
            </a:extLst>
          </p:cNvPr>
          <p:cNvPicPr>
            <a:picLocks noChangeAspect="1"/>
          </p:cNvPicPr>
          <p:nvPr/>
        </p:nvPicPr>
        <p:blipFill>
          <a:blip r:embed="rId3"/>
          <a:stretch>
            <a:fillRect/>
          </a:stretch>
        </p:blipFill>
        <p:spPr>
          <a:xfrm>
            <a:off x="468313" y="3147423"/>
            <a:ext cx="5327331" cy="1302921"/>
          </a:xfrm>
          <a:prstGeom prst="rect">
            <a:avLst/>
          </a:prstGeom>
          <a:ln w="57150">
            <a:solidFill>
              <a:schemeClr val="tx1"/>
            </a:solidFill>
          </a:ln>
        </p:spPr>
      </p:pic>
      <p:pic>
        <p:nvPicPr>
          <p:cNvPr id="9" name="Billede 8">
            <a:extLst>
              <a:ext uri="{FF2B5EF4-FFF2-40B4-BE49-F238E27FC236}">
                <a16:creationId xmlns:a16="http://schemas.microsoft.com/office/drawing/2014/main" id="{7DD54880-C2BD-DC9B-5230-B3F01AD28063}"/>
              </a:ext>
            </a:extLst>
          </p:cNvPr>
          <p:cNvPicPr>
            <a:picLocks noChangeAspect="1"/>
          </p:cNvPicPr>
          <p:nvPr/>
        </p:nvPicPr>
        <p:blipFill>
          <a:blip r:embed="rId4"/>
          <a:stretch>
            <a:fillRect/>
          </a:stretch>
        </p:blipFill>
        <p:spPr>
          <a:xfrm>
            <a:off x="5803671" y="394546"/>
            <a:ext cx="3201435" cy="2326352"/>
          </a:xfrm>
          <a:prstGeom prst="rect">
            <a:avLst/>
          </a:prstGeom>
        </p:spPr>
      </p:pic>
    </p:spTree>
    <p:extLst>
      <p:ext uri="{BB962C8B-B14F-4D97-AF65-F5344CB8AC3E}">
        <p14:creationId xmlns:p14="http://schemas.microsoft.com/office/powerpoint/2010/main" val="560710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5ECF66-A4FA-85D9-915D-A1829A5C87BA}"/>
              </a:ext>
            </a:extLst>
          </p:cNvPr>
          <p:cNvSpPr>
            <a:spLocks noGrp="1"/>
          </p:cNvSpPr>
          <p:nvPr>
            <p:ph type="title"/>
          </p:nvPr>
        </p:nvSpPr>
        <p:spPr/>
        <p:txBody>
          <a:bodyPr/>
          <a:lstStyle/>
          <a:p>
            <a:endParaRPr lang="da-DK"/>
          </a:p>
        </p:txBody>
      </p:sp>
      <p:sp>
        <p:nvSpPr>
          <p:cNvPr id="3" name="Pladsholder til tekst 2">
            <a:extLst>
              <a:ext uri="{FF2B5EF4-FFF2-40B4-BE49-F238E27FC236}">
                <a16:creationId xmlns:a16="http://schemas.microsoft.com/office/drawing/2014/main" id="{EA8CB464-2710-04B5-F1A4-90789B8EE866}"/>
              </a:ext>
            </a:extLst>
          </p:cNvPr>
          <p:cNvSpPr>
            <a:spLocks noGrp="1"/>
          </p:cNvSpPr>
          <p:nvPr>
            <p:ph type="body" sz="quarter" idx="10"/>
          </p:nvPr>
        </p:nvSpPr>
        <p:spPr/>
        <p:txBody>
          <a:bodyPr/>
          <a:lstStyle/>
          <a:p>
            <a:endParaRPr lang="da-DK" dirty="0"/>
          </a:p>
        </p:txBody>
      </p:sp>
      <p:sp>
        <p:nvSpPr>
          <p:cNvPr id="4" name="Pladsholder til tekst 3">
            <a:extLst>
              <a:ext uri="{FF2B5EF4-FFF2-40B4-BE49-F238E27FC236}">
                <a16:creationId xmlns:a16="http://schemas.microsoft.com/office/drawing/2014/main" id="{2EBFD2AC-9491-5709-76D3-81305B62D2EB}"/>
              </a:ext>
            </a:extLst>
          </p:cNvPr>
          <p:cNvSpPr>
            <a:spLocks noGrp="1"/>
          </p:cNvSpPr>
          <p:nvPr>
            <p:ph type="body" sz="quarter" idx="11"/>
          </p:nvPr>
        </p:nvSpPr>
        <p:spPr/>
        <p:txBody>
          <a:bodyPr/>
          <a:lstStyle/>
          <a:p>
            <a:r>
              <a:rPr lang="da-DK" dirty="0"/>
              <a:t>Release 5.6 d. 26. september</a:t>
            </a:r>
          </a:p>
          <a:p>
            <a:endParaRPr lang="da-DK" dirty="0"/>
          </a:p>
        </p:txBody>
      </p:sp>
      <p:pic>
        <p:nvPicPr>
          <p:cNvPr id="7" name="Pladsholder til billede 6">
            <a:extLst>
              <a:ext uri="{FF2B5EF4-FFF2-40B4-BE49-F238E27FC236}">
                <a16:creationId xmlns:a16="http://schemas.microsoft.com/office/drawing/2014/main" id="{1A9EEA3E-7F75-6149-22AE-854DD48FFC13}"/>
              </a:ext>
            </a:extLst>
          </p:cNvPr>
          <p:cNvPicPr>
            <a:picLocks noGrp="1" noChangeAspect="1"/>
          </p:cNvPicPr>
          <p:nvPr>
            <p:ph type="pic" sz="quarter" idx="12"/>
          </p:nvPr>
        </p:nvPicPr>
        <p:blipFill>
          <a:blip r:embed="rId2"/>
          <a:srcRect t="12500" b="12500"/>
          <a:stretch/>
        </p:blipFill>
        <p:spPr/>
      </p:pic>
      <p:pic>
        <p:nvPicPr>
          <p:cNvPr id="13" name="Billede 12">
            <a:extLst>
              <a:ext uri="{FF2B5EF4-FFF2-40B4-BE49-F238E27FC236}">
                <a16:creationId xmlns:a16="http://schemas.microsoft.com/office/drawing/2014/main" id="{1BA696C9-B560-FDAE-476C-7531C86FFBD0}"/>
              </a:ext>
            </a:extLst>
          </p:cNvPr>
          <p:cNvPicPr>
            <a:picLocks noChangeAspect="1"/>
          </p:cNvPicPr>
          <p:nvPr/>
        </p:nvPicPr>
        <p:blipFill>
          <a:blip r:embed="rId3"/>
          <a:stretch>
            <a:fillRect/>
          </a:stretch>
        </p:blipFill>
        <p:spPr>
          <a:xfrm>
            <a:off x="351582" y="1419225"/>
            <a:ext cx="5589897" cy="2016125"/>
          </a:xfrm>
          <a:prstGeom prst="rect">
            <a:avLst/>
          </a:prstGeom>
        </p:spPr>
      </p:pic>
    </p:spTree>
    <p:extLst>
      <p:ext uri="{BB962C8B-B14F-4D97-AF65-F5344CB8AC3E}">
        <p14:creationId xmlns:p14="http://schemas.microsoft.com/office/powerpoint/2010/main" val="3089143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ED484-85B1-38EB-1770-07D30802AB55}"/>
              </a:ext>
            </a:extLst>
          </p:cNvPr>
          <p:cNvSpPr>
            <a:spLocks noGrp="1"/>
          </p:cNvSpPr>
          <p:nvPr>
            <p:ph type="title"/>
          </p:nvPr>
        </p:nvSpPr>
        <p:spPr>
          <a:xfrm>
            <a:off x="468313" y="1432426"/>
            <a:ext cx="6119911" cy="792088"/>
          </a:xfrm>
        </p:spPr>
        <p:txBody>
          <a:bodyPr/>
          <a:lstStyle/>
          <a:p>
            <a:r>
              <a:rPr lang="da-DK" dirty="0"/>
              <a:t>Release og KLIK-opgaver</a:t>
            </a:r>
            <a:br>
              <a:rPr lang="da-DK" dirty="0"/>
            </a:br>
            <a:r>
              <a:rPr lang="en-US" dirty="0">
                <a:solidFill>
                  <a:schemeClr val="tx2"/>
                </a:solidFill>
              </a:rPr>
              <a:t>KP release 5.6 – 26.09 2025</a:t>
            </a:r>
            <a:endParaRPr lang="da-DK" dirty="0">
              <a:highlight>
                <a:srgbClr val="FFFF00"/>
              </a:highlight>
            </a:endParaRPr>
          </a:p>
        </p:txBody>
      </p:sp>
      <p:sp>
        <p:nvSpPr>
          <p:cNvPr id="4" name="Pladsholder til tekst 3">
            <a:extLst>
              <a:ext uri="{FF2B5EF4-FFF2-40B4-BE49-F238E27FC236}">
                <a16:creationId xmlns:a16="http://schemas.microsoft.com/office/drawing/2014/main" id="{B163B4DD-9080-6A8E-3A7B-35E65FC53070}"/>
              </a:ext>
            </a:extLst>
          </p:cNvPr>
          <p:cNvSpPr>
            <a:spLocks noGrp="1"/>
          </p:cNvSpPr>
          <p:nvPr>
            <p:ph type="body" sz="quarter" idx="15"/>
          </p:nvPr>
        </p:nvSpPr>
        <p:spPr>
          <a:xfrm>
            <a:off x="468313" y="2386850"/>
            <a:ext cx="6119911" cy="1133807"/>
          </a:xfrm>
        </p:spPr>
        <p:txBody>
          <a:bodyPr/>
          <a:lstStyle/>
          <a:p>
            <a:r>
              <a:rPr lang="da-DK" dirty="0"/>
              <a:t>Version 1 / Juli 2025</a:t>
            </a:r>
          </a:p>
        </p:txBody>
      </p:sp>
      <p:sp>
        <p:nvSpPr>
          <p:cNvPr id="6" name="Pladsholder til tekst 5">
            <a:extLst>
              <a:ext uri="{FF2B5EF4-FFF2-40B4-BE49-F238E27FC236}">
                <a16:creationId xmlns:a16="http://schemas.microsoft.com/office/drawing/2014/main" id="{03B4AE07-D581-A44A-46A4-4942DCB3FA17}"/>
              </a:ext>
            </a:extLst>
          </p:cNvPr>
          <p:cNvSpPr>
            <a:spLocks noGrp="1"/>
          </p:cNvSpPr>
          <p:nvPr>
            <p:ph type="body" sz="quarter" idx="18"/>
          </p:nvPr>
        </p:nvSpPr>
        <p:spPr/>
        <p:txBody>
          <a:bodyPr/>
          <a:lstStyle/>
          <a:p>
            <a:endParaRPr lang="da-DK"/>
          </a:p>
        </p:txBody>
      </p:sp>
      <p:pic>
        <p:nvPicPr>
          <p:cNvPr id="8" name="Grafik 7">
            <a:extLst>
              <a:ext uri="{FF2B5EF4-FFF2-40B4-BE49-F238E27FC236}">
                <a16:creationId xmlns:a16="http://schemas.microsoft.com/office/drawing/2014/main" id="{7FE4CE6D-0B71-E11B-8C3B-0589D51208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8594447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BC05-8939-3E82-A9D9-B59F1B6DD6B5}"/>
              </a:ext>
            </a:extLst>
          </p:cNvPr>
          <p:cNvSpPr>
            <a:spLocks noGrp="1"/>
          </p:cNvSpPr>
          <p:nvPr>
            <p:ph type="title"/>
          </p:nvPr>
        </p:nvSpPr>
        <p:spPr>
          <a:xfrm>
            <a:off x="468313" y="433705"/>
            <a:ext cx="8207375" cy="647973"/>
          </a:xfrm>
        </p:spPr>
        <p:txBody>
          <a:bodyPr/>
          <a:lstStyle/>
          <a:p>
            <a:r>
              <a:rPr lang="da-DK" dirty="0"/>
              <a:t>Ny funktionalitet</a:t>
            </a:r>
          </a:p>
        </p:txBody>
      </p:sp>
      <p:sp>
        <p:nvSpPr>
          <p:cNvPr id="3" name="Pladsholder til tekst 2">
            <a:extLst>
              <a:ext uri="{FF2B5EF4-FFF2-40B4-BE49-F238E27FC236}">
                <a16:creationId xmlns:a16="http://schemas.microsoft.com/office/drawing/2014/main" id="{46DFBDA0-98DC-3006-41E6-886D4BE2B5F2}"/>
              </a:ext>
            </a:extLst>
          </p:cNvPr>
          <p:cNvSpPr>
            <a:spLocks noGrp="1"/>
          </p:cNvSpPr>
          <p:nvPr>
            <p:ph type="body" sz="quarter" idx="11"/>
          </p:nvPr>
        </p:nvSpPr>
        <p:spPr>
          <a:xfrm>
            <a:off x="468313" y="218078"/>
            <a:ext cx="4103687" cy="144190"/>
          </a:xfrm>
        </p:spPr>
        <p:txBody>
          <a:bodyPr/>
          <a:lstStyle/>
          <a:p>
            <a:r>
              <a:rPr lang="da-DK" dirty="0"/>
              <a:t>Release 5.6</a:t>
            </a:r>
          </a:p>
        </p:txBody>
      </p:sp>
      <p:graphicFrame>
        <p:nvGraphicFramePr>
          <p:cNvPr id="4" name="Tabel 4">
            <a:extLst>
              <a:ext uri="{FF2B5EF4-FFF2-40B4-BE49-F238E27FC236}">
                <a16:creationId xmlns:a16="http://schemas.microsoft.com/office/drawing/2014/main" id="{392B46C9-68E8-9396-93D6-8EE541BB0B77}"/>
              </a:ext>
            </a:extLst>
          </p:cNvPr>
          <p:cNvGraphicFramePr>
            <a:graphicFrameLocks noGrp="1"/>
          </p:cNvGraphicFramePr>
          <p:nvPr/>
        </p:nvGraphicFramePr>
        <p:xfrm>
          <a:off x="188944" y="697825"/>
          <a:ext cx="8766111" cy="4296586"/>
        </p:xfrm>
        <a:graphic>
          <a:graphicData uri="http://schemas.openxmlformats.org/drawingml/2006/table">
            <a:tbl>
              <a:tblPr firstRow="1" bandRow="1">
                <a:tableStyleId>{5C22544A-7EE6-4342-B048-85BDC9FD1C3A}</a:tableStyleId>
              </a:tblPr>
              <a:tblGrid>
                <a:gridCol w="1743963">
                  <a:extLst>
                    <a:ext uri="{9D8B030D-6E8A-4147-A177-3AD203B41FA5}">
                      <a16:colId xmlns:a16="http://schemas.microsoft.com/office/drawing/2014/main" val="1814523858"/>
                    </a:ext>
                  </a:extLst>
                </a:gridCol>
                <a:gridCol w="7022148">
                  <a:extLst>
                    <a:ext uri="{9D8B030D-6E8A-4147-A177-3AD203B41FA5}">
                      <a16:colId xmlns:a16="http://schemas.microsoft.com/office/drawing/2014/main" val="413868683"/>
                    </a:ext>
                  </a:extLst>
                </a:gridCol>
              </a:tblGrid>
              <a:tr h="303706">
                <a:tc>
                  <a:txBody>
                    <a:bodyPr/>
                    <a:lstStyle/>
                    <a:p>
                      <a:r>
                        <a:rPr lang="da-DK" sz="1000" dirty="0">
                          <a:latin typeface="Neue Haas Grotesk Text Pro" panose="020B0504020202020204" pitchFamily="34" charset="0"/>
                        </a:rPr>
                        <a:t>Beskrivende titel</a:t>
                      </a:r>
                    </a:p>
                  </a:txBody>
                  <a:tcPr/>
                </a:tc>
                <a:tc>
                  <a:txBody>
                    <a:bodyPr/>
                    <a:lstStyle/>
                    <a:p>
                      <a:r>
                        <a:rPr lang="da-DK" sz="1000" dirty="0">
                          <a:latin typeface="Neue Haas Grotesk Text Pro" panose="020B0504020202020204" pitchFamily="34" charset="0"/>
                        </a:rPr>
                        <a:t>Beskrivelse</a:t>
                      </a:r>
                    </a:p>
                  </a:txBody>
                  <a:tcPr/>
                </a:tc>
                <a:extLst>
                  <a:ext uri="{0D108BD9-81ED-4DB2-BD59-A6C34878D82A}">
                    <a16:rowId xmlns:a16="http://schemas.microsoft.com/office/drawing/2014/main" val="899490807"/>
                  </a:ext>
                </a:extLst>
              </a:tr>
              <a:tr h="303706">
                <a:tc>
                  <a:txBody>
                    <a:bodyPr/>
                    <a:lstStyle/>
                    <a:p>
                      <a:r>
                        <a:rPr lang="da-DK" sz="1000" dirty="0">
                          <a:latin typeface="Neue Haas Grotesk Text Pro" panose="020B0504020202020204" pitchFamily="34" charset="0"/>
                        </a:rPr>
                        <a:t>Overskrivning af titler på breve ifm. sagsbehandlingen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Systemparameter for brevskabeloner tilpasses, så I for hvert brevskabelon kan vælge, om ”Titel” (til intern visning i kommunen) og ”Digital post titel” (til visning for borger) må overskrives ifm. sagsbehandlingen. Som standard vil overskrivning af titler være tilladt for ”tom skabelon”, men ikke for øvrige brevskabeloner. Efter releasen kan I tilpasse dette pba. jeres behov i kommunen.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000" b="1" dirty="0">
                          <a:latin typeface="Neue Haas Grotesk Text Pro" panose="020B0504020202020204" pitchFamily="34" charset="0"/>
                        </a:rPr>
                        <a:t>Du skal være opmærksom på</a:t>
                      </a:r>
                      <a:r>
                        <a:rPr lang="da-DK" sz="1000" dirty="0">
                          <a:latin typeface="Neue Haas Grotesk Text Pro" panose="020B0504020202020204" pitchFamily="34" charset="0"/>
                        </a:rPr>
                        <a:t>, at særligt ift. ”tom skabelon” er det en fordel, at borgers breve kan gives en mere retvisende titel ifm. sagsbehandlingen. For sagsbehandlers perspektiv kan det desuden forbedre overblikket over udsendte breve, som kan findes på dokumentoversigten.</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000" b="1" dirty="0">
                          <a:latin typeface="Neue Haas Grotesk Text Pro" panose="020B0504020202020204" pitchFamily="34" charset="0"/>
                        </a:rPr>
                        <a:t>Du skal være opmærksom på</a:t>
                      </a:r>
                      <a:r>
                        <a:rPr lang="da-DK" sz="1000" dirty="0">
                          <a:latin typeface="Neue Haas Grotesk Text Pro" panose="020B0504020202020204" pitchFamily="34" charset="0"/>
                        </a:rPr>
                        <a:t>, at I </a:t>
                      </a:r>
                      <a:r>
                        <a:rPr lang="da-DK" sz="1000" i="1" dirty="0">
                          <a:latin typeface="Neue Haas Grotesk Text Pro" panose="020B0504020202020204" pitchFamily="34" charset="0"/>
                        </a:rPr>
                        <a:t>ikke</a:t>
                      </a:r>
                      <a:r>
                        <a:rPr lang="da-DK" sz="1000" dirty="0">
                          <a:latin typeface="Neue Haas Grotesk Text Pro" panose="020B0504020202020204" pitchFamily="34" charset="0"/>
                        </a:rPr>
                        <a:t> overtager ansvaret for vedligehold af brevskabelonen, pba at give tilladelse til overskrivning af titler.</a:t>
                      </a:r>
                    </a:p>
                  </a:txBody>
                  <a:tcPr/>
                </a:tc>
                <a:extLst>
                  <a:ext uri="{0D108BD9-81ED-4DB2-BD59-A6C34878D82A}">
                    <a16:rowId xmlns:a16="http://schemas.microsoft.com/office/drawing/2014/main" val="3042391567"/>
                  </a:ext>
                </a:extLst>
              </a:tr>
              <a:tr h="303706">
                <a:tc>
                  <a:txBody>
                    <a:bodyPr/>
                    <a:lstStyle/>
                    <a:p>
                      <a:r>
                        <a:rPr lang="da-DK" sz="1000" dirty="0">
                          <a:latin typeface="Neue Haas Grotesk Text Pro" panose="020B0504020202020204" pitchFamily="34" charset="0"/>
                        </a:rPr>
                        <a:t>Ændringer til breve pba anmærkninger fra revisionsfirmaer, ønsker fra kommuner og </a:t>
                      </a:r>
                      <a:r>
                        <a:rPr lang="da-DK" sz="1000" dirty="0" err="1">
                          <a:latin typeface="Neue Haas Grotesk Text Pro" panose="020B0504020202020204" pitchFamily="34" charset="0"/>
                        </a:rPr>
                        <a:t>KOMBITs</a:t>
                      </a:r>
                      <a:r>
                        <a:rPr lang="da-DK" sz="1000" dirty="0">
                          <a:latin typeface="Neue Haas Grotesk Text Pro" panose="020B0504020202020204" pitchFamily="34" charset="0"/>
                        </a:rPr>
                        <a:t> sprogpolitik</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Flere revisionsfirmaer har givet anmærkninger til kommuner på 11 breve i KP med den begrundelse, at der ikke jf. Pensionslovens § 14a, stk. 6 indgår oplysninger fra Udbetaling Danmark. Det fremgår af paragraffen, at oplysninger om personlig tillægsprocent og formue skal indgå i afgørelsen om helbredstillægssager. Følgende 11 breve påvirkes: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dirty="0">
                          <a:latin typeface="Neue Haas Grotesk Text Pro" panose="020B0504020202020204" pitchFamily="34" charset="0"/>
                        </a:rPr>
                        <a:t>Helbredstillægskort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dirty="0">
                          <a:latin typeface="Neue Haas Grotesk Text Pro" panose="020B0504020202020204" pitchFamily="34" charset="0"/>
                        </a:rPr>
                        <a:t>Afslag – Almindeligt helbredstillæg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dirty="0">
                          <a:latin typeface="Neue Haas Grotesk Text Pro" panose="020B0504020202020204" pitchFamily="34" charset="0"/>
                        </a:rPr>
                        <a:t>Afslagsbrev – Helbredstillægskort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dirty="0">
                          <a:latin typeface="Neue Haas Grotesk Text Pro" panose="020B0504020202020204" pitchFamily="34" charset="0"/>
                        </a:rPr>
                        <a:t>Ophørsbrev</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dirty="0">
                          <a:latin typeface="Neue Haas Grotesk Text Pro" panose="020B0504020202020204" pitchFamily="34" charset="0"/>
                        </a:rPr>
                        <a:t>Agterskrivelse - Helbredstillægskort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dirty="0">
                          <a:latin typeface="Neue Haas Grotesk Text Pro" panose="020B0504020202020204" pitchFamily="34" charset="0"/>
                        </a:rPr>
                        <a:t>Bevilling - Udvidet helbredstillæg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dirty="0">
                          <a:latin typeface="Neue Haas Grotesk Text Pro" panose="020B0504020202020204" pitchFamily="34" charset="0"/>
                        </a:rPr>
                        <a:t>Bevilling - Udvidet helbredstillæg til </a:t>
                      </a:r>
                      <a:r>
                        <a:rPr lang="da-DK" sz="1000" dirty="0" err="1">
                          <a:latin typeface="Neue Haas Grotesk Text Pro" panose="020B0504020202020204" pitchFamily="34" charset="0"/>
                        </a:rPr>
                        <a:t>fodbehandling</a:t>
                      </a:r>
                      <a:endParaRPr lang="da-DK" sz="1000" dirty="0">
                        <a:latin typeface="Neue Haas Grotesk Text Pro" panose="020B05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dirty="0">
                          <a:latin typeface="Neue Haas Grotesk Text Pro" panose="020B0504020202020204" pitchFamily="34" charset="0"/>
                        </a:rPr>
                        <a:t>Afslag - Udvidet helbredstillæg - Automatisk</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dirty="0">
                          <a:latin typeface="Neue Haas Grotesk Text Pro" panose="020B0504020202020204" pitchFamily="34" charset="0"/>
                        </a:rPr>
                        <a:t>Afslag - Udvidet helbredstillæg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dirty="0">
                          <a:latin typeface="Neue Haas Grotesk Text Pro" panose="020B0504020202020204" pitchFamily="34" charset="0"/>
                        </a:rPr>
                        <a:t>Agterskrivelse - Udvidet Helbredstillæg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000" dirty="0">
                          <a:latin typeface="Neue Haas Grotesk Text Pro" panose="020B0504020202020204" pitchFamily="34" charset="0"/>
                        </a:rPr>
                        <a:t>Ophørsbrev - Udvidet helbredstillæg</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000" b="1" dirty="0">
                          <a:latin typeface="Neue Haas Grotesk Text Pro" panose="020B0504020202020204" pitchFamily="34" charset="0"/>
                        </a:rPr>
                        <a:t>Du skal være opmærksom på</a:t>
                      </a:r>
                      <a:r>
                        <a:rPr lang="da-DK" sz="1000" dirty="0">
                          <a:latin typeface="Neue Haas Grotesk Text Pro" panose="020B0504020202020204" pitchFamily="34" charset="0"/>
                        </a:rPr>
                        <a:t>, at brevene desuden tilpasses pba </a:t>
                      </a:r>
                      <a:r>
                        <a:rPr lang="da-DK" sz="1000" dirty="0" err="1">
                          <a:latin typeface="Neue Haas Grotesk Text Pro" panose="020B0504020202020204" pitchFamily="34" charset="0"/>
                        </a:rPr>
                        <a:t>KOMBITs</a:t>
                      </a:r>
                      <a:r>
                        <a:rPr lang="da-DK" sz="1000" dirty="0">
                          <a:latin typeface="Neue Haas Grotesk Text Pro" panose="020B0504020202020204" pitchFamily="34" charset="0"/>
                        </a:rPr>
                        <a:t> sprogpolitik og ønsker fra kommunerne.</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De opdaterede breve vil blive lagt ud på </a:t>
                      </a:r>
                      <a:r>
                        <a:rPr lang="da-DK" sz="1000" dirty="0" err="1">
                          <a:latin typeface="Neue Haas Grotesk Text Pro" panose="020B0504020202020204" pitchFamily="34" charset="0"/>
                        </a:rPr>
                        <a:t>KOMBITs</a:t>
                      </a:r>
                      <a:r>
                        <a:rPr lang="da-DK" sz="1000" dirty="0">
                          <a:latin typeface="Neue Haas Grotesk Text Pro" panose="020B0504020202020204" pitchFamily="34" charset="0"/>
                        </a:rPr>
                        <a:t> dokumentbibliotek under Temavejledninger / Breve.</a:t>
                      </a:r>
                    </a:p>
                  </a:txBody>
                  <a:tcPr/>
                </a:tc>
                <a:extLst>
                  <a:ext uri="{0D108BD9-81ED-4DB2-BD59-A6C34878D82A}">
                    <a16:rowId xmlns:a16="http://schemas.microsoft.com/office/drawing/2014/main" val="199391515"/>
                  </a:ext>
                </a:extLst>
              </a:tr>
            </a:tbl>
          </a:graphicData>
        </a:graphic>
      </p:graphicFrame>
    </p:spTree>
    <p:extLst>
      <p:ext uri="{BB962C8B-B14F-4D97-AF65-F5344CB8AC3E}">
        <p14:creationId xmlns:p14="http://schemas.microsoft.com/office/powerpoint/2010/main" val="41301085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5D1B3-F574-78A0-ED3F-D05386141F3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E291C82-D15D-6BAE-1877-1498C373C6E3}"/>
              </a:ext>
            </a:extLst>
          </p:cNvPr>
          <p:cNvSpPr>
            <a:spLocks noGrp="1"/>
          </p:cNvSpPr>
          <p:nvPr>
            <p:ph type="title"/>
          </p:nvPr>
        </p:nvSpPr>
        <p:spPr>
          <a:xfrm>
            <a:off x="468313" y="433705"/>
            <a:ext cx="8207375" cy="647973"/>
          </a:xfrm>
        </p:spPr>
        <p:txBody>
          <a:bodyPr/>
          <a:lstStyle/>
          <a:p>
            <a:r>
              <a:rPr lang="da-DK" dirty="0"/>
              <a:t>Ny funktionalitet</a:t>
            </a:r>
          </a:p>
        </p:txBody>
      </p:sp>
      <p:sp>
        <p:nvSpPr>
          <p:cNvPr id="3" name="Pladsholder til tekst 2">
            <a:extLst>
              <a:ext uri="{FF2B5EF4-FFF2-40B4-BE49-F238E27FC236}">
                <a16:creationId xmlns:a16="http://schemas.microsoft.com/office/drawing/2014/main" id="{475BCA97-1154-2F47-CD8C-54518A2C4CF8}"/>
              </a:ext>
            </a:extLst>
          </p:cNvPr>
          <p:cNvSpPr>
            <a:spLocks noGrp="1"/>
          </p:cNvSpPr>
          <p:nvPr>
            <p:ph type="body" sz="quarter" idx="11"/>
          </p:nvPr>
        </p:nvSpPr>
        <p:spPr>
          <a:xfrm>
            <a:off x="468313" y="218078"/>
            <a:ext cx="4103687" cy="144190"/>
          </a:xfrm>
        </p:spPr>
        <p:txBody>
          <a:bodyPr/>
          <a:lstStyle/>
          <a:p>
            <a:r>
              <a:rPr lang="da-DK" dirty="0"/>
              <a:t>Release 5.6</a:t>
            </a:r>
          </a:p>
        </p:txBody>
      </p:sp>
      <p:graphicFrame>
        <p:nvGraphicFramePr>
          <p:cNvPr id="4" name="Tabel 4">
            <a:extLst>
              <a:ext uri="{FF2B5EF4-FFF2-40B4-BE49-F238E27FC236}">
                <a16:creationId xmlns:a16="http://schemas.microsoft.com/office/drawing/2014/main" id="{3B44BC14-C730-A652-FF9E-61D167757D37}"/>
              </a:ext>
            </a:extLst>
          </p:cNvPr>
          <p:cNvGraphicFramePr>
            <a:graphicFrameLocks noGrp="1"/>
          </p:cNvGraphicFramePr>
          <p:nvPr/>
        </p:nvGraphicFramePr>
        <p:xfrm>
          <a:off x="248348" y="754067"/>
          <a:ext cx="8766111" cy="4096688"/>
        </p:xfrm>
        <a:graphic>
          <a:graphicData uri="http://schemas.openxmlformats.org/drawingml/2006/table">
            <a:tbl>
              <a:tblPr firstRow="1" bandRow="1">
                <a:tableStyleId>{5C22544A-7EE6-4342-B048-85BDC9FD1C3A}</a:tableStyleId>
              </a:tblPr>
              <a:tblGrid>
                <a:gridCol w="1743963">
                  <a:extLst>
                    <a:ext uri="{9D8B030D-6E8A-4147-A177-3AD203B41FA5}">
                      <a16:colId xmlns:a16="http://schemas.microsoft.com/office/drawing/2014/main" val="1814523858"/>
                    </a:ext>
                  </a:extLst>
                </a:gridCol>
                <a:gridCol w="7022148">
                  <a:extLst>
                    <a:ext uri="{9D8B030D-6E8A-4147-A177-3AD203B41FA5}">
                      <a16:colId xmlns:a16="http://schemas.microsoft.com/office/drawing/2014/main" val="413868683"/>
                    </a:ext>
                  </a:extLst>
                </a:gridCol>
              </a:tblGrid>
              <a:tr h="303706">
                <a:tc>
                  <a:txBody>
                    <a:bodyPr/>
                    <a:lstStyle/>
                    <a:p>
                      <a:r>
                        <a:rPr lang="da-DK" sz="1000" dirty="0">
                          <a:latin typeface="Neue Haas Grotesk Text Pro" panose="020B0504020202020204" pitchFamily="34" charset="0"/>
                        </a:rPr>
                        <a:t>Beskrivende titel</a:t>
                      </a:r>
                    </a:p>
                  </a:txBody>
                  <a:tcPr/>
                </a:tc>
                <a:tc>
                  <a:txBody>
                    <a:bodyPr/>
                    <a:lstStyle/>
                    <a:p>
                      <a:r>
                        <a:rPr lang="da-DK" sz="1000" dirty="0">
                          <a:latin typeface="Neue Haas Grotesk Text Pro" panose="020B0504020202020204" pitchFamily="34" charset="0"/>
                        </a:rPr>
                        <a:t>Beskrivelse</a:t>
                      </a:r>
                    </a:p>
                  </a:txBody>
                  <a:tcPr/>
                </a:tc>
                <a:extLst>
                  <a:ext uri="{0D108BD9-81ED-4DB2-BD59-A6C34878D82A}">
                    <a16:rowId xmlns:a16="http://schemas.microsoft.com/office/drawing/2014/main" val="899490807"/>
                  </a:ext>
                </a:extLst>
              </a:tr>
              <a:tr h="303706">
                <a:tc>
                  <a:txBody>
                    <a:bodyPr/>
                    <a:lstStyle/>
                    <a:p>
                      <a:r>
                        <a:rPr lang="da-DK" sz="1000" dirty="0">
                          <a:latin typeface="Neue Haas Grotesk Text Pro" panose="020B0504020202020204" pitchFamily="34" charset="0"/>
                        </a:rPr>
                        <a:t>Årlig revurdering af helbredstillægskort og udvidet helbredstillæg til </a:t>
                      </a:r>
                      <a:r>
                        <a:rPr lang="da-DK" sz="1000" dirty="0" err="1">
                          <a:latin typeface="Neue Haas Grotesk Text Pro" panose="020B0504020202020204" pitchFamily="34" charset="0"/>
                        </a:rPr>
                        <a:t>fodbehandling</a:t>
                      </a:r>
                      <a:r>
                        <a:rPr lang="da-DK" sz="1000" dirty="0">
                          <a:latin typeface="Neue Haas Grotesk Text Pro" panose="020B0504020202020204" pitchFamily="34" charset="0"/>
                        </a:rPr>
                        <a:t> sker fremover 1. maj</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Der planlægges en lovændring med den effekt, at den årlige revurdering af helbredstillægskort og udvidet helbredstillæg til </a:t>
                      </a:r>
                      <a:r>
                        <a:rPr lang="da-DK" sz="1000" dirty="0" err="1">
                          <a:latin typeface="Neue Haas Grotesk Text Pro" panose="020B0504020202020204" pitchFamily="34" charset="0"/>
                        </a:rPr>
                        <a:t>fodbehandling</a:t>
                      </a:r>
                      <a:r>
                        <a:rPr lang="da-DK" sz="1000" dirty="0">
                          <a:latin typeface="Neue Haas Grotesk Text Pro" panose="020B0504020202020204" pitchFamily="34" charset="0"/>
                        </a:rPr>
                        <a:t> fremover skal ske 1. maj i stedet for 1. januar. Loven forventes at træde i kraft d. 1. januar 2026. Lovændringen forventes udmøntet med en overgangsordning, som gør, at den revurdering, der sker 1. januar 2026, kun skal dække perioden frem til 30. april 2026. Helbredstillægskortet for den afkortede periode, vil indeholde et afsnit, som forklarer konsekvenserne ved denne ændring.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000" dirty="0">
                        <a:latin typeface="Neue Haas Grotesk Text Pro" panose="020B05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Afsnit til helbredstillægskortet ifm. d. 1. januar:</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000" dirty="0">
                        <a:latin typeface="Neue Haas Grotesk Text Pro" panose="020B05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000" dirty="0">
                        <a:latin typeface="Neue Haas Grotesk Text Pro" panose="020B05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000" dirty="0">
                        <a:latin typeface="Neue Haas Grotesk Text Pro" panose="020B05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000" dirty="0">
                        <a:latin typeface="Neue Haas Grotesk Text Pro" panose="020B05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000" dirty="0">
                        <a:latin typeface="Neue Haas Grotesk Text Pro" panose="020B05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000" dirty="0">
                        <a:latin typeface="Neue Haas Grotesk Text Pro" panose="020B0504020202020204" pitchFamily="34" charset="0"/>
                      </a:endParaRPr>
                    </a:p>
                  </a:txBody>
                  <a:tcPr/>
                </a:tc>
                <a:extLst>
                  <a:ext uri="{0D108BD9-81ED-4DB2-BD59-A6C34878D82A}">
                    <a16:rowId xmlns:a16="http://schemas.microsoft.com/office/drawing/2014/main" val="4118918885"/>
                  </a:ext>
                </a:extLst>
              </a:tr>
              <a:tr h="303706">
                <a:tc>
                  <a:txBody>
                    <a:bodyPr/>
                    <a:lstStyle/>
                    <a:p>
                      <a:r>
                        <a:rPr lang="da-DK" sz="1000" dirty="0">
                          <a:latin typeface="Neue Haas Grotesk Text Pro" panose="020B0504020202020204" pitchFamily="34" charset="0"/>
                        </a:rPr>
                        <a:t>Finansieringshistorikken  for relevant periode fastholdes på borger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Når din kommune ikke længere har en rolle ift. borger, vil du fremover fortsat kunne se finansieringshistorikken på borgeren frem til den seneste måned, hvor din kommunen havde en rolle ift. borgeren.</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Finansieringshistorikken er relevant for medarbejdere, der arbejder med mellemkommunal afregning (MAF). </a:t>
                      </a:r>
                    </a:p>
                  </a:txBody>
                  <a:tcPr/>
                </a:tc>
                <a:extLst>
                  <a:ext uri="{0D108BD9-81ED-4DB2-BD59-A6C34878D82A}">
                    <a16:rowId xmlns:a16="http://schemas.microsoft.com/office/drawing/2014/main" val="1354185107"/>
                  </a:ext>
                </a:extLst>
              </a:tr>
              <a:tr h="303706">
                <a:tc>
                  <a:txBody>
                    <a:bodyPr/>
                    <a:lstStyle/>
                    <a:p>
                      <a:r>
                        <a:rPr lang="da-DK" sz="1000" dirty="0">
                          <a:latin typeface="Neue Haas Grotesk Text Pro" panose="020B0504020202020204" pitchFamily="34" charset="0"/>
                        </a:rPr>
                        <a:t>Finansieringskommune fastsættes pba hvilken kommune, der er handlekommune på udbetalingsdagen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Ankestyrelsen har afgjort, at det er handlekommunen på udbetalingsdagen, som er afgørende for hvilken kommune, der har finansieringsansvaret af udgifter til medfinansiering af førtidspension.</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Tidligere har KP baseret sin afgørelse om finansieringsansvar ud fra </a:t>
                      </a:r>
                      <a:r>
                        <a:rPr lang="da-DK" sz="1000" i="1" dirty="0">
                          <a:latin typeface="Neue Haas Grotesk Text Pro" panose="020B0504020202020204" pitchFamily="34" charset="0"/>
                        </a:rPr>
                        <a:t>den første i måneden</a:t>
                      </a:r>
                      <a:r>
                        <a:rPr lang="da-DK" sz="1000" dirty="0">
                          <a:latin typeface="Neue Haas Grotesk Text Pro" panose="020B05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Med ændringen genberegnes finansieringshistorikken tilbage i tid pba afgørelsen, men der bliver </a:t>
                      </a:r>
                      <a:r>
                        <a:rPr lang="da-DK" sz="1000" i="1" u="sng" dirty="0">
                          <a:latin typeface="Neue Haas Grotesk Text Pro" panose="020B0504020202020204" pitchFamily="34" charset="0"/>
                        </a:rPr>
                        <a:t>ikke </a:t>
                      </a:r>
                      <a:r>
                        <a:rPr lang="da-DK" sz="1000" dirty="0">
                          <a:latin typeface="Neue Haas Grotesk Text Pro" panose="020B0504020202020204" pitchFamily="34" charset="0"/>
                        </a:rPr>
                        <a:t>foretaget afregninger pba genberegningerne.</a:t>
                      </a:r>
                    </a:p>
                    <a:p>
                      <a:pPr>
                        <a:lnSpc>
                          <a:spcPct val="107000"/>
                        </a:lnSpc>
                        <a:spcAft>
                          <a:spcPts val="800"/>
                        </a:spcAft>
                      </a:pPr>
                      <a:r>
                        <a:rPr lang="da-DK" sz="1000" dirty="0">
                          <a:latin typeface="Neue Haas Grotesk Text Pro" panose="020B0504020202020204" pitchFamily="34" charset="0"/>
                        </a:rPr>
                        <a:t>Du kan læse afgørelsen på </a:t>
                      </a:r>
                      <a:r>
                        <a:rPr lang="da-DK" sz="1000" dirty="0" err="1">
                          <a:latin typeface="Neue Haas Grotesk Text Pro" panose="020B0504020202020204" pitchFamily="34" charset="0"/>
                        </a:rPr>
                        <a:t>KOMBITs</a:t>
                      </a:r>
                      <a:r>
                        <a:rPr lang="da-DK" sz="1000" dirty="0">
                          <a:latin typeface="Neue Haas Grotesk Text Pro" panose="020B0504020202020204" pitchFamily="34" charset="0"/>
                        </a:rPr>
                        <a:t> dokumentbibliotek: </a:t>
                      </a:r>
                      <a:r>
                        <a:rPr lang="da-DK" sz="1000" u="sng"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Vejlednings- og uddannelsesmaterialer</a:t>
                      </a:r>
                      <a:r>
                        <a:rPr lang="da-DK" sz="1000" dirty="0">
                          <a:latin typeface="Neue Haas Grotesk Text Pro" panose="020B0504020202020204" pitchFamily="34" charset="0"/>
                        </a:rPr>
                        <a:t> / Temavejledninger / KMF og MAF – Kommunal medfinansierings og mellemkommunal afregning</a:t>
                      </a:r>
                      <a:endParaRPr lang="da-DK" sz="10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151896653"/>
                  </a:ext>
                </a:extLst>
              </a:tr>
            </a:tbl>
          </a:graphicData>
        </a:graphic>
      </p:graphicFrame>
      <p:pic>
        <p:nvPicPr>
          <p:cNvPr id="6" name="Billede 5">
            <a:extLst>
              <a:ext uri="{FF2B5EF4-FFF2-40B4-BE49-F238E27FC236}">
                <a16:creationId xmlns:a16="http://schemas.microsoft.com/office/drawing/2014/main" id="{8E10FC4C-0549-5F96-73AD-CA97725A47CD}"/>
              </a:ext>
            </a:extLst>
          </p:cNvPr>
          <p:cNvPicPr>
            <a:picLocks noChangeAspect="1"/>
          </p:cNvPicPr>
          <p:nvPr/>
        </p:nvPicPr>
        <p:blipFill>
          <a:blip r:embed="rId3"/>
          <a:srcRect l="3617" t="52577" r="3970" b="22958"/>
          <a:stretch>
            <a:fillRect/>
          </a:stretch>
        </p:blipFill>
        <p:spPr>
          <a:xfrm>
            <a:off x="2034540" y="2225040"/>
            <a:ext cx="6918959" cy="868680"/>
          </a:xfrm>
          <a:prstGeom prst="rect">
            <a:avLst/>
          </a:prstGeom>
        </p:spPr>
      </p:pic>
    </p:spTree>
    <p:extLst>
      <p:ext uri="{BB962C8B-B14F-4D97-AF65-F5344CB8AC3E}">
        <p14:creationId xmlns:p14="http://schemas.microsoft.com/office/powerpoint/2010/main" val="18189822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BC05-8939-3E82-A9D9-B59F1B6DD6B5}"/>
              </a:ext>
            </a:extLst>
          </p:cNvPr>
          <p:cNvSpPr>
            <a:spLocks noGrp="1"/>
          </p:cNvSpPr>
          <p:nvPr>
            <p:ph type="title"/>
          </p:nvPr>
        </p:nvSpPr>
        <p:spPr/>
        <p:txBody>
          <a:bodyPr/>
          <a:lstStyle/>
          <a:p>
            <a:r>
              <a:rPr lang="da-DK" dirty="0"/>
              <a:t>KLIK-opgaver</a:t>
            </a:r>
          </a:p>
        </p:txBody>
      </p:sp>
      <p:sp>
        <p:nvSpPr>
          <p:cNvPr id="3" name="Pladsholder til tekst 2">
            <a:extLst>
              <a:ext uri="{FF2B5EF4-FFF2-40B4-BE49-F238E27FC236}">
                <a16:creationId xmlns:a16="http://schemas.microsoft.com/office/drawing/2014/main" id="{46DFBDA0-98DC-3006-41E6-886D4BE2B5F2}"/>
              </a:ext>
            </a:extLst>
          </p:cNvPr>
          <p:cNvSpPr>
            <a:spLocks noGrp="1"/>
          </p:cNvSpPr>
          <p:nvPr>
            <p:ph type="body" sz="quarter" idx="11"/>
          </p:nvPr>
        </p:nvSpPr>
        <p:spPr/>
        <p:txBody>
          <a:bodyPr/>
          <a:lstStyle/>
          <a:p>
            <a:r>
              <a:rPr lang="da-DK" dirty="0"/>
              <a:t>Release 5.6</a:t>
            </a:r>
          </a:p>
        </p:txBody>
      </p:sp>
      <p:graphicFrame>
        <p:nvGraphicFramePr>
          <p:cNvPr id="5" name="Tabel 4">
            <a:extLst>
              <a:ext uri="{FF2B5EF4-FFF2-40B4-BE49-F238E27FC236}">
                <a16:creationId xmlns:a16="http://schemas.microsoft.com/office/drawing/2014/main" id="{5B2B2E57-2470-C370-B65E-826A7184DD67}"/>
              </a:ext>
            </a:extLst>
          </p:cNvPr>
          <p:cNvGraphicFramePr>
            <a:graphicFrameLocks/>
          </p:cNvGraphicFramePr>
          <p:nvPr/>
        </p:nvGraphicFramePr>
        <p:xfrm>
          <a:off x="200212" y="1275035"/>
          <a:ext cx="8101486" cy="809526"/>
        </p:xfrm>
        <a:graphic>
          <a:graphicData uri="http://schemas.openxmlformats.org/drawingml/2006/table">
            <a:tbl>
              <a:tblPr firstRow="1" bandRow="1">
                <a:tableStyleId>{5C22544A-7EE6-4342-B048-85BDC9FD1C3A}</a:tableStyleId>
              </a:tblPr>
              <a:tblGrid>
                <a:gridCol w="5880548">
                  <a:extLst>
                    <a:ext uri="{9D8B030D-6E8A-4147-A177-3AD203B41FA5}">
                      <a16:colId xmlns:a16="http://schemas.microsoft.com/office/drawing/2014/main" val="1916773651"/>
                    </a:ext>
                  </a:extLst>
                </a:gridCol>
                <a:gridCol w="1008774">
                  <a:extLst>
                    <a:ext uri="{9D8B030D-6E8A-4147-A177-3AD203B41FA5}">
                      <a16:colId xmlns:a16="http://schemas.microsoft.com/office/drawing/2014/main" val="345691494"/>
                    </a:ext>
                  </a:extLst>
                </a:gridCol>
                <a:gridCol w="606082">
                  <a:extLst>
                    <a:ext uri="{9D8B030D-6E8A-4147-A177-3AD203B41FA5}">
                      <a16:colId xmlns:a16="http://schemas.microsoft.com/office/drawing/2014/main" val="467101803"/>
                    </a:ext>
                  </a:extLst>
                </a:gridCol>
                <a:gridCol w="606082">
                  <a:extLst>
                    <a:ext uri="{9D8B030D-6E8A-4147-A177-3AD203B41FA5}">
                      <a16:colId xmlns:a16="http://schemas.microsoft.com/office/drawing/2014/main" val="3926621111"/>
                    </a:ext>
                  </a:extLst>
                </a:gridCol>
              </a:tblGrid>
              <a:tr h="291126">
                <a:tc>
                  <a:txBody>
                    <a:bodyPr/>
                    <a:lstStyle/>
                    <a:p>
                      <a:r>
                        <a:rPr lang="da-DK" sz="1000" dirty="0">
                          <a:latin typeface="Neue Haas Grotesk Text Pro" panose="020B0504020202020204" pitchFamily="34" charset="0"/>
                        </a:rPr>
                        <a:t>KLIK-opgave</a:t>
                      </a:r>
                    </a:p>
                  </a:txBody>
                  <a:tcPr anchor="ctr"/>
                </a:tc>
                <a:tc>
                  <a:txBody>
                    <a:bodyPr/>
                    <a:lstStyle/>
                    <a:p>
                      <a:r>
                        <a:rPr lang="da-DK" sz="1000" dirty="0">
                          <a:latin typeface="Neue Haas Grotesk Text Pro" panose="020B0504020202020204" pitchFamily="34" charset="0"/>
                        </a:rPr>
                        <a:t>Prioritet</a:t>
                      </a:r>
                    </a:p>
                  </a:txBody>
                  <a:tcPr anchor="ctr"/>
                </a:tc>
                <a:tc>
                  <a:txBody>
                    <a:bodyPr/>
                    <a:lstStyle/>
                    <a:p>
                      <a:r>
                        <a:rPr lang="da-DK" sz="1000" dirty="0">
                          <a:solidFill>
                            <a:schemeClr val="bg1"/>
                          </a:solidFill>
                          <a:latin typeface="Neue Haas Grotesk Text Pro" panose="020B0504020202020204" pitchFamily="34" charset="0"/>
                        </a:rPr>
                        <a:t>Sept.</a:t>
                      </a:r>
                    </a:p>
                  </a:txBody>
                  <a:tcPr anchor="ctr"/>
                </a:tc>
                <a:tc>
                  <a:txBody>
                    <a:bodyPr/>
                    <a:lstStyle/>
                    <a:p>
                      <a:r>
                        <a:rPr lang="da-DK" sz="1000" dirty="0">
                          <a:solidFill>
                            <a:schemeClr val="bg1"/>
                          </a:solidFill>
                          <a:latin typeface="Neue Haas Grotesk Text Pro" panose="020B0504020202020204" pitchFamily="34" charset="0"/>
                        </a:rPr>
                        <a:t>Okt.</a:t>
                      </a:r>
                    </a:p>
                  </a:txBody>
                  <a:tcPr anchor="ctr"/>
                </a:tc>
                <a:extLst>
                  <a:ext uri="{0D108BD9-81ED-4DB2-BD59-A6C34878D82A}">
                    <a16:rowId xmlns:a16="http://schemas.microsoft.com/office/drawing/2014/main" val="1444558813"/>
                  </a:ext>
                </a:extLst>
              </a:tr>
              <a:tr h="259200">
                <a:tc>
                  <a:txBody>
                    <a:bodyPr/>
                    <a:lstStyle/>
                    <a:p>
                      <a:pPr algn="l"/>
                      <a:r>
                        <a:rPr lang="da-DK" sz="1000" u="none" dirty="0">
                          <a:solidFill>
                            <a:schemeClr val="tx1"/>
                          </a:solidFill>
                          <a:effectLst/>
                          <a:latin typeface="Neue Haas Grotesk Text Pro" panose="020B0504020202020204" pitchFamily="34" charset="0"/>
                          <a:ea typeface="Calibri" panose="020F0502020204030204" pitchFamily="34" charset="0"/>
                        </a:rPr>
                        <a:t>(Breve 4) Tag stilling til brevrettelser med release 5.6, i de tilfælde hvor I har overskrevet brevene</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Obligatorisk</a:t>
                      </a: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endParaRPr lang="da-DK" sz="1000" dirty="0">
                        <a:latin typeface="Neue Haas Grotesk Text Pro" panose="020B0504020202020204" pitchFamily="34" charset="0"/>
                      </a:endParaRPr>
                    </a:p>
                  </a:txBody>
                  <a:tcPr anchor="ctr"/>
                </a:tc>
                <a:extLst>
                  <a:ext uri="{0D108BD9-81ED-4DB2-BD59-A6C34878D82A}">
                    <a16:rowId xmlns:a16="http://schemas.microsoft.com/office/drawing/2014/main" val="1007273339"/>
                  </a:ext>
                </a:extLst>
              </a:tr>
              <a:tr h="259200">
                <a:tc>
                  <a:txBody>
                    <a:bodyPr/>
                    <a:lstStyle/>
                    <a:p>
                      <a:pPr algn="l"/>
                      <a:r>
                        <a:rPr lang="da-DK" sz="1000" u="none" dirty="0">
                          <a:solidFill>
                            <a:schemeClr val="tx1"/>
                          </a:solidFill>
                          <a:effectLst/>
                          <a:latin typeface="Neue Haas Grotesk Text Pro" panose="020B0504020202020204" pitchFamily="34" charset="0"/>
                          <a:ea typeface="Calibri" panose="020F0502020204030204" pitchFamily="34" charset="0"/>
                        </a:rPr>
                        <a:t>(Breve 5) Vend tilbage til central skabelonfil og genindfør evt. egne rettelser</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Obligatorisk</a:t>
                      </a:r>
                    </a:p>
                  </a:txBody>
                  <a:tcPr anchor="ctr"/>
                </a:tc>
                <a:tc>
                  <a:txBody>
                    <a:bodyPr/>
                    <a:lstStyle/>
                    <a:p>
                      <a:pPr algn="l"/>
                      <a:r>
                        <a:rPr lang="da-DK" sz="1000" dirty="0">
                          <a:latin typeface="Neue Haas Grotesk Text Pro" panose="020B0504020202020204" pitchFamily="34" charset="0"/>
                        </a:rPr>
                        <a:t>26-30.</a:t>
                      </a:r>
                    </a:p>
                  </a:txBody>
                  <a:tcPr anchor="ctr"/>
                </a:tc>
                <a:tc>
                  <a:txBody>
                    <a:bodyPr/>
                    <a:lstStyle/>
                    <a:p>
                      <a:pPr algn="l"/>
                      <a:r>
                        <a:rPr lang="da-DK" sz="1000" dirty="0">
                          <a:latin typeface="Neue Haas Grotesk Text Pro" panose="020B0504020202020204" pitchFamily="34" charset="0"/>
                        </a:rPr>
                        <a:t>X</a:t>
                      </a:r>
                    </a:p>
                  </a:txBody>
                  <a:tcPr anchor="ctr"/>
                </a:tc>
                <a:extLst>
                  <a:ext uri="{0D108BD9-81ED-4DB2-BD59-A6C34878D82A}">
                    <a16:rowId xmlns:a16="http://schemas.microsoft.com/office/drawing/2014/main" val="2960041940"/>
                  </a:ext>
                </a:extLst>
              </a:tr>
            </a:tbl>
          </a:graphicData>
        </a:graphic>
      </p:graphicFrame>
      <p:sp>
        <p:nvSpPr>
          <p:cNvPr id="4" name="Tekstfelt 3">
            <a:extLst>
              <a:ext uri="{FF2B5EF4-FFF2-40B4-BE49-F238E27FC236}">
                <a16:creationId xmlns:a16="http://schemas.microsoft.com/office/drawing/2014/main" id="{ACD61C33-1346-1758-5E40-DDA529EB901B}"/>
              </a:ext>
            </a:extLst>
          </p:cNvPr>
          <p:cNvSpPr txBox="1"/>
          <p:nvPr/>
        </p:nvSpPr>
        <p:spPr>
          <a:xfrm>
            <a:off x="200212" y="2247763"/>
            <a:ext cx="2628900" cy="647973"/>
          </a:xfrm>
          <a:prstGeom prst="rect">
            <a:avLst/>
          </a:prstGeom>
          <a:solidFill>
            <a:schemeClr val="bg2"/>
          </a:solidFill>
          <a:ln w="38100">
            <a:solidFill>
              <a:schemeClr val="tx2"/>
            </a:solidFill>
          </a:ln>
        </p:spPr>
        <p:txBody>
          <a:bodyPr wrap="square" rtlCol="0">
            <a:noAutofit/>
          </a:bodyPr>
          <a:lstStyle/>
          <a:p>
            <a:pPr algn="l"/>
            <a:r>
              <a:rPr lang="da-DK" sz="900" b="1" dirty="0">
                <a:latin typeface="Helvetica" pitchFamily="2" charset="0"/>
                <a:cs typeface="Arial"/>
              </a:rPr>
              <a:t>Du skal være opmærksom på</a:t>
            </a:r>
            <a:r>
              <a:rPr lang="da-DK" sz="900" dirty="0">
                <a:latin typeface="Helvetica" pitchFamily="2" charset="0"/>
                <a:cs typeface="Arial"/>
              </a:rPr>
              <a:t>, at KLIK-opgaverne ”Breve 4” og ”Breve 5” alene publiceres til kommuner, som har overskrevet én eller flere af de aktuelle brevskabeloner.</a:t>
            </a:r>
          </a:p>
        </p:txBody>
      </p:sp>
    </p:spTree>
    <p:extLst>
      <p:ext uri="{BB962C8B-B14F-4D97-AF65-F5344CB8AC3E}">
        <p14:creationId xmlns:p14="http://schemas.microsoft.com/office/powerpoint/2010/main" val="1477487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76F05-9688-A3BC-242A-57D6556B288C}"/>
            </a:ext>
          </a:extLst>
        </p:cNvPr>
        <p:cNvGrpSpPr/>
        <p:nvPr/>
      </p:nvGrpSpPr>
      <p:grpSpPr>
        <a:xfrm>
          <a:off x="0" y="0"/>
          <a:ext cx="0" cy="0"/>
          <a:chOff x="0" y="0"/>
          <a:chExt cx="0" cy="0"/>
        </a:xfrm>
      </p:grpSpPr>
      <p:pic>
        <p:nvPicPr>
          <p:cNvPr id="7" name="Pladsholder til billede 6" descr="Et billede, der indeholder græs, plante, blomst, udendørs&#10;&#10;AI-genereret indhold kan være ukorrekt.">
            <a:extLst>
              <a:ext uri="{FF2B5EF4-FFF2-40B4-BE49-F238E27FC236}">
                <a16:creationId xmlns:a16="http://schemas.microsoft.com/office/drawing/2014/main" id="{8DEE487B-C1B2-0DE4-582D-F3C020E602CF}"/>
              </a:ext>
            </a:extLst>
          </p:cNvPr>
          <p:cNvPicPr>
            <a:picLocks noGrp="1" noChangeAspect="1"/>
          </p:cNvPicPr>
          <p:nvPr>
            <p:ph type="pic" sz="quarter" idx="10"/>
          </p:nvPr>
        </p:nvPicPr>
        <p:blipFill>
          <a:blip r:embed="rId3">
            <a:extLst>
              <a:ext uri="{837473B0-CC2E-450A-ABE3-18F120FF3D39}">
                <a1611:picAttrSrcUrl xmlns:a1611="http://schemas.microsoft.com/office/drawing/2016/11/main" r:id="rId4"/>
              </a:ext>
            </a:extLst>
          </a:blip>
          <a:srcRect t="12500" b="12500"/>
          <a:stretch>
            <a:fillRect/>
          </a:stretch>
        </p:blipFill>
        <p:spPr/>
      </p:pic>
      <p:sp>
        <p:nvSpPr>
          <p:cNvPr id="3" name="Titel 2">
            <a:extLst>
              <a:ext uri="{FF2B5EF4-FFF2-40B4-BE49-F238E27FC236}">
                <a16:creationId xmlns:a16="http://schemas.microsoft.com/office/drawing/2014/main" id="{77C272EC-DE5C-0DBE-4644-C10287A47598}"/>
              </a:ext>
            </a:extLst>
          </p:cNvPr>
          <p:cNvSpPr>
            <a:spLocks noGrp="1"/>
          </p:cNvSpPr>
          <p:nvPr>
            <p:ph type="title"/>
          </p:nvPr>
        </p:nvSpPr>
        <p:spPr>
          <a:xfrm>
            <a:off x="1619672" y="2294868"/>
            <a:ext cx="5904656" cy="841796"/>
          </a:xfrm>
        </p:spPr>
        <p:txBody>
          <a:bodyPr/>
          <a:lstStyle/>
          <a:p>
            <a:r>
              <a:rPr lang="da-DK" dirty="0"/>
              <a:t>Spørgsmål?</a:t>
            </a:r>
            <a:br>
              <a:rPr lang="da-DK" dirty="0">
                <a:solidFill>
                  <a:schemeClr val="tx1"/>
                </a:solidFill>
              </a:rPr>
            </a:br>
            <a:r>
              <a:rPr lang="da-DK" dirty="0"/>
              <a:t>Input?</a:t>
            </a:r>
          </a:p>
        </p:txBody>
      </p:sp>
      <p:sp>
        <p:nvSpPr>
          <p:cNvPr id="5" name="Pladsholder til tekst 4">
            <a:extLst>
              <a:ext uri="{FF2B5EF4-FFF2-40B4-BE49-F238E27FC236}">
                <a16:creationId xmlns:a16="http://schemas.microsoft.com/office/drawing/2014/main" id="{A4D1CC45-8067-F20F-405B-1FE74F20E463}"/>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0316393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F4764CA-8623-DF06-3879-9A53A18B127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09F6E57-3DB2-85F0-187F-094D553C80F4}"/>
              </a:ext>
            </a:extLst>
          </p:cNvPr>
          <p:cNvSpPr>
            <a:spLocks noGrp="1"/>
          </p:cNvSpPr>
          <p:nvPr>
            <p:ph type="title"/>
          </p:nvPr>
        </p:nvSpPr>
        <p:spPr/>
        <p:txBody>
          <a:bodyPr/>
          <a:lstStyle/>
          <a:p>
            <a:r>
              <a:rPr lang="da-DK" dirty="0"/>
              <a:t>Emne 2:</a:t>
            </a:r>
          </a:p>
        </p:txBody>
      </p:sp>
      <p:sp>
        <p:nvSpPr>
          <p:cNvPr id="3" name="Pladsholder til tekst 2">
            <a:extLst>
              <a:ext uri="{FF2B5EF4-FFF2-40B4-BE49-F238E27FC236}">
                <a16:creationId xmlns:a16="http://schemas.microsoft.com/office/drawing/2014/main" id="{126D0D5E-54A3-6444-565A-B25BE77425DC}"/>
              </a:ext>
            </a:extLst>
          </p:cNvPr>
          <p:cNvSpPr>
            <a:spLocks noGrp="1"/>
          </p:cNvSpPr>
          <p:nvPr>
            <p:ph type="body" sz="quarter" idx="18"/>
          </p:nvPr>
        </p:nvSpPr>
        <p:spPr/>
        <p:txBody>
          <a:bodyPr/>
          <a:lstStyle/>
          <a:p>
            <a:endParaRPr lang="da-DK"/>
          </a:p>
        </p:txBody>
      </p:sp>
      <p:sp>
        <p:nvSpPr>
          <p:cNvPr id="4" name="Tekstfelt 3">
            <a:extLst>
              <a:ext uri="{FF2B5EF4-FFF2-40B4-BE49-F238E27FC236}">
                <a16:creationId xmlns:a16="http://schemas.microsoft.com/office/drawing/2014/main" id="{0EB872B6-F98F-740B-7B1D-4BB96974FDED}"/>
              </a:ext>
            </a:extLst>
          </p:cNvPr>
          <p:cNvSpPr txBox="1"/>
          <p:nvPr/>
        </p:nvSpPr>
        <p:spPr>
          <a:xfrm>
            <a:off x="4244340" y="967740"/>
            <a:ext cx="2506980" cy="765810"/>
          </a:xfrm>
          <a:prstGeom prst="rect">
            <a:avLst/>
          </a:prstGeom>
          <a:noFill/>
          <a:ln>
            <a:noFill/>
          </a:ln>
        </p:spPr>
        <p:txBody>
          <a:bodyPr wrap="square" rtlCol="0">
            <a:noAutofit/>
          </a:bodyPr>
          <a:lstStyle/>
          <a:p>
            <a:pPr algn="l"/>
            <a:r>
              <a:rPr lang="da-DK" sz="4400" dirty="0">
                <a:highlight>
                  <a:srgbClr val="FFFF00"/>
                </a:highlight>
                <a:latin typeface="Helvetica" pitchFamily="2" charset="0"/>
                <a:cs typeface="Arial"/>
              </a:rPr>
              <a:t>UDKAST</a:t>
            </a:r>
          </a:p>
        </p:txBody>
      </p:sp>
    </p:spTree>
    <p:extLst>
      <p:ext uri="{BB962C8B-B14F-4D97-AF65-F5344CB8AC3E}">
        <p14:creationId xmlns:p14="http://schemas.microsoft.com/office/powerpoint/2010/main" val="1573027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B1DD514-0257-4B90-DAA3-2779E3A9185E}"/>
            </a:ext>
          </a:extLst>
        </p:cNvPr>
        <p:cNvGrpSpPr/>
        <p:nvPr/>
      </p:nvGrpSpPr>
      <p:grpSpPr>
        <a:xfrm>
          <a:off x="0" y="0"/>
          <a:ext cx="0" cy="0"/>
          <a:chOff x="0" y="0"/>
          <a:chExt cx="0" cy="0"/>
        </a:xfrm>
      </p:grpSpPr>
      <p:pic>
        <p:nvPicPr>
          <p:cNvPr id="8" name="Pladsholder til billede 7" descr="Et billede, der indeholder udendørs, sky, vand, sø&#10;&#10;Automatisk genereret beskrivelse">
            <a:extLst>
              <a:ext uri="{FF2B5EF4-FFF2-40B4-BE49-F238E27FC236}">
                <a16:creationId xmlns:a16="http://schemas.microsoft.com/office/drawing/2014/main" id="{6322E9AA-EB5D-43E1-D1B2-209B2BBC752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Titel 2">
            <a:extLst>
              <a:ext uri="{FF2B5EF4-FFF2-40B4-BE49-F238E27FC236}">
                <a16:creationId xmlns:a16="http://schemas.microsoft.com/office/drawing/2014/main" id="{1E0D9C7D-1A86-FF42-670B-1FAD229C5C38}"/>
              </a:ext>
            </a:extLst>
          </p:cNvPr>
          <p:cNvSpPr>
            <a:spLocks noGrp="1"/>
          </p:cNvSpPr>
          <p:nvPr>
            <p:ph type="title"/>
          </p:nvPr>
        </p:nvSpPr>
        <p:spPr>
          <a:xfrm>
            <a:off x="1619672" y="2294868"/>
            <a:ext cx="5904656" cy="841796"/>
          </a:xfrm>
        </p:spPr>
        <p:txBody>
          <a:bodyPr/>
          <a:lstStyle/>
          <a:p>
            <a:r>
              <a:rPr lang="da-DK" dirty="0"/>
              <a:t>Spørgsmål?</a:t>
            </a:r>
            <a:br>
              <a:rPr lang="da-DK" dirty="0">
                <a:solidFill>
                  <a:schemeClr val="tx1"/>
                </a:solidFill>
              </a:rPr>
            </a:br>
            <a:r>
              <a:rPr lang="da-DK" dirty="0"/>
              <a:t>Input?</a:t>
            </a:r>
          </a:p>
        </p:txBody>
      </p:sp>
      <p:sp>
        <p:nvSpPr>
          <p:cNvPr id="5" name="Pladsholder til tekst 4">
            <a:extLst>
              <a:ext uri="{FF2B5EF4-FFF2-40B4-BE49-F238E27FC236}">
                <a16:creationId xmlns:a16="http://schemas.microsoft.com/office/drawing/2014/main" id="{9A879E8F-DD4D-5428-4124-DFEA982F61DB}"/>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8531645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Hvornår ses vi igen?</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55476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00741-FABE-4D8D-2A78-38D00C48498D}"/>
              </a:ext>
            </a:extLst>
          </p:cNvPr>
          <p:cNvSpPr>
            <a:spLocks noGrp="1"/>
          </p:cNvSpPr>
          <p:nvPr>
            <p:ph type="title"/>
          </p:nvPr>
        </p:nvSpPr>
        <p:spPr/>
        <p:txBody>
          <a:bodyPr/>
          <a:lstStyle/>
          <a:p>
            <a:r>
              <a:rPr lang="da-DK" dirty="0" err="1"/>
              <a:t>KOMBITs</a:t>
            </a:r>
            <a:r>
              <a:rPr lang="da-DK" dirty="0"/>
              <a:t> KP-team</a:t>
            </a:r>
          </a:p>
        </p:txBody>
      </p:sp>
      <p:pic>
        <p:nvPicPr>
          <p:cNvPr id="1026" name="Picture 2">
            <a:extLst>
              <a:ext uri="{FF2B5EF4-FFF2-40B4-BE49-F238E27FC236}">
                <a16:creationId xmlns:a16="http://schemas.microsoft.com/office/drawing/2014/main" id="{F424373E-7523-FB2B-BFAC-819DD29924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9429" y="1318407"/>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6E64833-4DF1-81FA-4ABE-8018612D53D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68827" y="3367910"/>
            <a:ext cx="947728" cy="103197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D795E2C-0E70-0C42-31D1-2FF4105F77E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8724" y="1318408"/>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469EA39E-8F8C-C0FD-22C3-081038A189D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70897" y="3367910"/>
            <a:ext cx="947728" cy="1031971"/>
          </a:xfrm>
          <a:prstGeom prst="rect">
            <a:avLst/>
          </a:prstGeom>
          <a:noFill/>
          <a:extLst>
            <a:ext uri="{909E8E84-426E-40DD-AFC4-6F175D3DCCD1}">
              <a14:hiddenFill xmlns:a14="http://schemas.microsoft.com/office/drawing/2010/main">
                <a:solidFill>
                  <a:srgbClr val="FFFFFF"/>
                </a:solidFill>
              </a14:hiddenFill>
            </a:ext>
          </a:extLst>
        </p:spPr>
      </p:pic>
      <p:sp>
        <p:nvSpPr>
          <p:cNvPr id="10" name="Pladsholder til tekst 3">
            <a:extLst>
              <a:ext uri="{FF2B5EF4-FFF2-40B4-BE49-F238E27FC236}">
                <a16:creationId xmlns:a16="http://schemas.microsoft.com/office/drawing/2014/main" id="{3FCE4D04-D26A-A846-58DB-E5BFA72262A5}"/>
              </a:ext>
            </a:extLst>
          </p:cNvPr>
          <p:cNvSpPr txBox="1">
            <a:spLocks/>
          </p:cNvSpPr>
          <p:nvPr/>
        </p:nvSpPr>
        <p:spPr>
          <a:xfrm>
            <a:off x="575363" y="2714182"/>
            <a:ext cx="1285875"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dirty="0"/>
              <a:t>Produktleder</a:t>
            </a:r>
          </a:p>
        </p:txBody>
      </p:sp>
      <p:sp>
        <p:nvSpPr>
          <p:cNvPr id="11" name="Pladsholder til tekst 3">
            <a:extLst>
              <a:ext uri="{FF2B5EF4-FFF2-40B4-BE49-F238E27FC236}">
                <a16:creationId xmlns:a16="http://schemas.microsoft.com/office/drawing/2014/main" id="{BB1D5128-02D0-B3A4-1475-633C977D757B}"/>
              </a:ext>
            </a:extLst>
          </p:cNvPr>
          <p:cNvSpPr txBox="1">
            <a:spLocks/>
          </p:cNvSpPr>
          <p:nvPr/>
        </p:nvSpPr>
        <p:spPr>
          <a:xfrm>
            <a:off x="2190086" y="2714182"/>
            <a:ext cx="2925218" cy="281266"/>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dirty="0"/>
              <a:t>Forretningskonsulenter</a:t>
            </a:r>
          </a:p>
        </p:txBody>
      </p:sp>
      <p:sp>
        <p:nvSpPr>
          <p:cNvPr id="12" name="Pladsholder til tekst 3">
            <a:extLst>
              <a:ext uri="{FF2B5EF4-FFF2-40B4-BE49-F238E27FC236}">
                <a16:creationId xmlns:a16="http://schemas.microsoft.com/office/drawing/2014/main" id="{C6338520-A912-1264-8A9F-63725223B6F5}"/>
              </a:ext>
            </a:extLst>
          </p:cNvPr>
          <p:cNvSpPr txBox="1">
            <a:spLocks/>
          </p:cNvSpPr>
          <p:nvPr/>
        </p:nvSpPr>
        <p:spPr>
          <a:xfrm>
            <a:off x="575363" y="4427044"/>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Drift</a:t>
            </a:r>
            <a:endParaRPr lang="da-DK" dirty="0"/>
          </a:p>
        </p:txBody>
      </p:sp>
      <p:sp>
        <p:nvSpPr>
          <p:cNvPr id="13" name="Pladsholder til tekst 3">
            <a:extLst>
              <a:ext uri="{FF2B5EF4-FFF2-40B4-BE49-F238E27FC236}">
                <a16:creationId xmlns:a16="http://schemas.microsoft.com/office/drawing/2014/main" id="{D84D3C68-6667-46D6-A3A4-1602EE2DFEDB}"/>
              </a:ext>
            </a:extLst>
          </p:cNvPr>
          <p:cNvSpPr txBox="1">
            <a:spLocks/>
          </p:cNvSpPr>
          <p:nvPr/>
        </p:nvSpPr>
        <p:spPr>
          <a:xfrm>
            <a:off x="1922095" y="4427045"/>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Kommunikation</a:t>
            </a:r>
            <a:endParaRPr lang="da-DK" dirty="0"/>
          </a:p>
        </p:txBody>
      </p:sp>
      <p:sp>
        <p:nvSpPr>
          <p:cNvPr id="14" name="Pladsholder til tekst 3">
            <a:extLst>
              <a:ext uri="{FF2B5EF4-FFF2-40B4-BE49-F238E27FC236}">
                <a16:creationId xmlns:a16="http://schemas.microsoft.com/office/drawing/2014/main" id="{8BA14BD9-3EA4-881F-5590-CEBCF8C3C115}"/>
              </a:ext>
            </a:extLst>
          </p:cNvPr>
          <p:cNvSpPr txBox="1">
            <a:spLocks/>
          </p:cNvSpPr>
          <p:nvPr/>
        </p:nvSpPr>
        <p:spPr>
          <a:xfrm>
            <a:off x="3220025" y="4427046"/>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Implementering</a:t>
            </a:r>
            <a:endParaRPr lang="da-DK" dirty="0"/>
          </a:p>
        </p:txBody>
      </p:sp>
      <p:sp>
        <p:nvSpPr>
          <p:cNvPr id="15" name="Pladsholder til tekst 3">
            <a:extLst>
              <a:ext uri="{FF2B5EF4-FFF2-40B4-BE49-F238E27FC236}">
                <a16:creationId xmlns:a16="http://schemas.microsoft.com/office/drawing/2014/main" id="{79270588-0234-0E7D-6C7C-09F7A15CE392}"/>
              </a:ext>
            </a:extLst>
          </p:cNvPr>
          <p:cNvSpPr txBox="1">
            <a:spLocks/>
          </p:cNvSpPr>
          <p:nvPr/>
        </p:nvSpPr>
        <p:spPr>
          <a:xfrm>
            <a:off x="5682955" y="2739406"/>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dirty="0"/>
              <a:t>Arkitektur</a:t>
            </a:r>
          </a:p>
        </p:txBody>
      </p:sp>
      <p:pic>
        <p:nvPicPr>
          <p:cNvPr id="5" name="Picture 2">
            <a:extLst>
              <a:ext uri="{FF2B5EF4-FFF2-40B4-BE49-F238E27FC236}">
                <a16:creationId xmlns:a16="http://schemas.microsoft.com/office/drawing/2014/main" id="{A77D454C-8B7E-C6DE-95C7-A33CCFC0603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79161" y="3362146"/>
            <a:ext cx="1037735" cy="1037735"/>
          </a:xfrm>
          <a:prstGeom prst="rect">
            <a:avLst/>
          </a:prstGeom>
          <a:noFill/>
          <a:extLst>
            <a:ext uri="{909E8E84-426E-40DD-AFC4-6F175D3DCCD1}">
              <a14:hiddenFill xmlns:a14="http://schemas.microsoft.com/office/drawing/2010/main">
                <a:solidFill>
                  <a:srgbClr val="FFFFFF"/>
                </a:solidFill>
              </a14:hiddenFill>
            </a:ext>
          </a:extLst>
        </p:spPr>
      </p:pic>
      <p:pic>
        <p:nvPicPr>
          <p:cNvPr id="4" name="Billede 3">
            <a:extLst>
              <a:ext uri="{FF2B5EF4-FFF2-40B4-BE49-F238E27FC236}">
                <a16:creationId xmlns:a16="http://schemas.microsoft.com/office/drawing/2014/main" id="{EEA8271C-5333-B77D-15AC-E304F41546C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64830" y="1318406"/>
            <a:ext cx="1400175" cy="1400175"/>
          </a:xfrm>
          <a:prstGeom prst="rect">
            <a:avLst/>
          </a:prstGeom>
        </p:spPr>
      </p:pic>
      <p:pic>
        <p:nvPicPr>
          <p:cNvPr id="9" name="Billede 8" descr="Et billede, der indeholder Ansigt, person, menneske, tøj&#10;&#10;Automatisk genereret beskrivelse">
            <a:extLst>
              <a:ext uri="{FF2B5EF4-FFF2-40B4-BE49-F238E27FC236}">
                <a16:creationId xmlns:a16="http://schemas.microsoft.com/office/drawing/2014/main" id="{7E987366-EEF9-B119-39CC-FD60E62BD6C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505534" y="1314007"/>
            <a:ext cx="1400175" cy="1400175"/>
          </a:xfrm>
          <a:prstGeom prst="rect">
            <a:avLst/>
          </a:prstGeom>
        </p:spPr>
      </p:pic>
      <p:sp>
        <p:nvSpPr>
          <p:cNvPr id="7" name="Pladsholder til tekst 3">
            <a:extLst>
              <a:ext uri="{FF2B5EF4-FFF2-40B4-BE49-F238E27FC236}">
                <a16:creationId xmlns:a16="http://schemas.microsoft.com/office/drawing/2014/main" id="{2CA60F7D-656E-A69E-877D-3C16844F0554}"/>
              </a:ext>
            </a:extLst>
          </p:cNvPr>
          <p:cNvSpPr txBox="1">
            <a:spLocks/>
          </p:cNvSpPr>
          <p:nvPr/>
        </p:nvSpPr>
        <p:spPr>
          <a:xfrm>
            <a:off x="4474447" y="4372719"/>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Test</a:t>
            </a:r>
            <a:endParaRPr lang="da-DK" dirty="0"/>
          </a:p>
        </p:txBody>
      </p:sp>
      <p:pic>
        <p:nvPicPr>
          <p:cNvPr id="8" name="Billede 7" descr="Et billede, der indeholder Ansigt, person, tøj, smil&#10;&#10;Automatisk genereret beskrivelse">
            <a:extLst>
              <a:ext uri="{FF2B5EF4-FFF2-40B4-BE49-F238E27FC236}">
                <a16:creationId xmlns:a16="http://schemas.microsoft.com/office/drawing/2014/main" id="{80ED28EB-4896-2ABE-BE5E-07F6DC901A5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566757" y="3362146"/>
            <a:ext cx="953022" cy="1047097"/>
          </a:xfrm>
          <a:prstGeom prst="rect">
            <a:avLst/>
          </a:prstGeom>
        </p:spPr>
      </p:pic>
    </p:spTree>
    <p:extLst>
      <p:ext uri="{BB962C8B-B14F-4D97-AF65-F5344CB8AC3E}">
        <p14:creationId xmlns:p14="http://schemas.microsoft.com/office/powerpoint/2010/main" val="19777531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C22AB-8EF0-811E-FC2B-23F6400713EB}"/>
              </a:ext>
            </a:extLst>
          </p:cNvPr>
          <p:cNvSpPr>
            <a:spLocks noGrp="1"/>
          </p:cNvSpPr>
          <p:nvPr>
            <p:ph type="title"/>
          </p:nvPr>
        </p:nvSpPr>
        <p:spPr/>
        <p:txBody>
          <a:bodyPr/>
          <a:lstStyle/>
          <a:p>
            <a:r>
              <a:rPr lang="da-DK" dirty="0"/>
              <a:t>Hvornår ses vi igen?</a:t>
            </a:r>
          </a:p>
        </p:txBody>
      </p:sp>
      <p:pic>
        <p:nvPicPr>
          <p:cNvPr id="7" name="Pladsholder til billede 6">
            <a:extLst>
              <a:ext uri="{FF2B5EF4-FFF2-40B4-BE49-F238E27FC236}">
                <a16:creationId xmlns:a16="http://schemas.microsoft.com/office/drawing/2014/main" id="{C735DB4A-0B27-52EC-8610-E77061024D7E}"/>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A979235C-C2FC-75A3-564E-99FD2B961D73}"/>
              </a:ext>
            </a:extLst>
          </p:cNvPr>
          <p:cNvSpPr>
            <a:spLocks noGrp="1"/>
          </p:cNvSpPr>
          <p:nvPr>
            <p:ph type="body" sz="quarter" idx="14"/>
          </p:nvPr>
        </p:nvSpPr>
        <p:spPr/>
        <p:txBody>
          <a:bodyPr/>
          <a:lstStyle/>
          <a:p>
            <a:pPr marL="171450" indent="-171450"/>
            <a:r>
              <a:rPr lang="da-DK" dirty="0"/>
              <a:t>Næste spørgetime: 16. september (uge 38) </a:t>
            </a:r>
          </a:p>
          <a:p>
            <a:pPr marL="423450" lvl="1" indent="-171450"/>
            <a:r>
              <a:rPr lang="da-DK" dirty="0"/>
              <a:t>Emnespørgetime: </a:t>
            </a:r>
            <a:r>
              <a:rPr lang="da-DK" dirty="0" err="1"/>
              <a:t>eFaktura</a:t>
            </a:r>
            <a:endParaRPr lang="da-DK" dirty="0"/>
          </a:p>
          <a:p>
            <a:pPr marL="423450" lvl="1" indent="-171450"/>
            <a:r>
              <a:rPr lang="da-DK" dirty="0"/>
              <a:t>Har du forslag til emne/målgruppe, som kan være udgangspunkt for en kommende emnespørgetime? Skriv til </a:t>
            </a:r>
            <a:r>
              <a:rPr lang="da-DK" dirty="0">
                <a:hlinkClick r:id="rId3"/>
              </a:rPr>
              <a:t>KP@kombit.dk</a:t>
            </a:r>
            <a:r>
              <a:rPr lang="da-DK" dirty="0"/>
              <a:t>! </a:t>
            </a:r>
          </a:p>
          <a:p>
            <a:pPr marL="171450" indent="-171450"/>
            <a:r>
              <a:rPr lang="da-DK" dirty="0"/>
              <a:t>Næste statusmøde: Endnu ikke fastlagt</a:t>
            </a:r>
          </a:p>
          <a:p>
            <a:pPr marL="423450" lvl="1" indent="-171450"/>
            <a:r>
              <a:rPr lang="da-DK" dirty="0"/>
              <a:t>Har du forslag til emner, vi skal tage med? Skriv til </a:t>
            </a:r>
            <a:r>
              <a:rPr lang="da-DK" dirty="0">
                <a:hlinkClick r:id="rId3"/>
              </a:rPr>
              <a:t>KP@kombit.dk</a:t>
            </a:r>
            <a:r>
              <a:rPr lang="da-DK" dirty="0"/>
              <a:t>! </a:t>
            </a:r>
          </a:p>
          <a:p>
            <a:pPr marL="171450" indent="-171450"/>
            <a:r>
              <a:rPr lang="da-DK" dirty="0"/>
              <a:t>KP-dage i uge 40, 43, 44, 45 og 46.</a:t>
            </a:r>
          </a:p>
          <a:p>
            <a:pPr indent="0">
              <a:buNone/>
            </a:pPr>
            <a:endParaRPr lang="da-DK" dirty="0"/>
          </a:p>
        </p:txBody>
      </p:sp>
      <p:sp>
        <p:nvSpPr>
          <p:cNvPr id="5" name="Pladsholder til tekst 4">
            <a:extLst>
              <a:ext uri="{FF2B5EF4-FFF2-40B4-BE49-F238E27FC236}">
                <a16:creationId xmlns:a16="http://schemas.microsoft.com/office/drawing/2014/main" id="{1F712374-B1F6-BBA6-7EEC-5B3F4214B9A6}"/>
              </a:ext>
            </a:extLst>
          </p:cNvPr>
          <p:cNvSpPr>
            <a:spLocks noGrp="1"/>
          </p:cNvSpPr>
          <p:nvPr>
            <p:ph type="body" sz="quarter" idx="15"/>
          </p:nvPr>
        </p:nvSpPr>
        <p:spPr/>
        <p:txBody>
          <a:bodyPr/>
          <a:lstStyle/>
          <a:p>
            <a:endParaRPr lang="da-DK"/>
          </a:p>
        </p:txBody>
      </p:sp>
      <p:sp>
        <p:nvSpPr>
          <p:cNvPr id="6" name="Tekstfelt 5">
            <a:extLst>
              <a:ext uri="{FF2B5EF4-FFF2-40B4-BE49-F238E27FC236}">
                <a16:creationId xmlns:a16="http://schemas.microsoft.com/office/drawing/2014/main" id="{AC05F72A-61A9-5A36-409E-D455A7BA4791}"/>
              </a:ext>
            </a:extLst>
          </p:cNvPr>
          <p:cNvSpPr txBox="1"/>
          <p:nvPr/>
        </p:nvSpPr>
        <p:spPr>
          <a:xfrm>
            <a:off x="556350" y="4265673"/>
            <a:ext cx="4105275" cy="609600"/>
          </a:xfrm>
          <a:prstGeom prst="rect">
            <a:avLst/>
          </a:prstGeom>
          <a:solidFill>
            <a:schemeClr val="bg2"/>
          </a:solidFill>
          <a:ln w="28575">
            <a:solidFill>
              <a:schemeClr val="tx2"/>
            </a:solidFill>
          </a:ln>
        </p:spPr>
        <p:txBody>
          <a:bodyPr wrap="none" rtlCol="0">
            <a:noAutofit/>
          </a:bodyPr>
          <a:lstStyle/>
          <a:p>
            <a:r>
              <a:rPr lang="da-DK" sz="1600" dirty="0"/>
              <a:t>Pga. afholdelsen af KP-dage vil vi afholde færre </a:t>
            </a:r>
          </a:p>
          <a:p>
            <a:r>
              <a:rPr lang="da-DK" sz="1600" dirty="0"/>
              <a:t>spørgetimer og statusmøder resten af 2025.</a:t>
            </a:r>
          </a:p>
        </p:txBody>
      </p:sp>
    </p:spTree>
    <p:extLst>
      <p:ext uri="{BB962C8B-B14F-4D97-AF65-F5344CB8AC3E}">
        <p14:creationId xmlns:p14="http://schemas.microsoft.com/office/powerpoint/2010/main" val="87570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Status på driften</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0525769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D46A7-99C9-4916-F4BC-07E1FC765B19}"/>
              </a:ext>
            </a:extLst>
          </p:cNvPr>
          <p:cNvSpPr>
            <a:spLocks noGrp="1"/>
          </p:cNvSpPr>
          <p:nvPr>
            <p:ph type="title"/>
          </p:nvPr>
        </p:nvSpPr>
        <p:spPr/>
        <p:txBody>
          <a:bodyPr/>
          <a:lstStyle/>
          <a:p>
            <a:r>
              <a:rPr lang="da-DK" dirty="0"/>
              <a:t>Henvendelser og godkendte fejl</a:t>
            </a:r>
          </a:p>
        </p:txBody>
      </p:sp>
      <p:sp>
        <p:nvSpPr>
          <p:cNvPr id="3" name="Pladsholder til tekst 2">
            <a:extLst>
              <a:ext uri="{FF2B5EF4-FFF2-40B4-BE49-F238E27FC236}">
                <a16:creationId xmlns:a16="http://schemas.microsoft.com/office/drawing/2014/main" id="{D1A62361-F2F3-1B65-E703-74F4AFE5B697}"/>
              </a:ext>
            </a:extLst>
          </p:cNvPr>
          <p:cNvSpPr>
            <a:spLocks noGrp="1"/>
          </p:cNvSpPr>
          <p:nvPr>
            <p:ph type="body" sz="quarter" idx="11"/>
          </p:nvPr>
        </p:nvSpPr>
        <p:spPr/>
        <p:txBody>
          <a:bodyPr/>
          <a:lstStyle/>
          <a:p>
            <a:r>
              <a:rPr lang="da-DK" dirty="0"/>
              <a:t>Status på driften</a:t>
            </a:r>
          </a:p>
        </p:txBody>
      </p:sp>
      <p:pic>
        <p:nvPicPr>
          <p:cNvPr id="7" name="Billede 6" descr="Et billede, der indeholder tekst, skærmbillede, diagram, Kurve&#10;&#10;AI-genereret indhold kan være ukorrekt.">
            <a:extLst>
              <a:ext uri="{FF2B5EF4-FFF2-40B4-BE49-F238E27FC236}">
                <a16:creationId xmlns:a16="http://schemas.microsoft.com/office/drawing/2014/main" id="{078E9E31-12F0-38BA-D413-1E2D2DF58BB5}"/>
              </a:ext>
            </a:extLst>
          </p:cNvPr>
          <p:cNvPicPr>
            <a:picLocks noChangeAspect="1"/>
          </p:cNvPicPr>
          <p:nvPr/>
        </p:nvPicPr>
        <p:blipFill>
          <a:blip r:embed="rId2"/>
          <a:stretch>
            <a:fillRect/>
          </a:stretch>
        </p:blipFill>
        <p:spPr>
          <a:xfrm>
            <a:off x="989840" y="1036025"/>
            <a:ext cx="7164319" cy="3846727"/>
          </a:xfrm>
          <a:prstGeom prst="rect">
            <a:avLst/>
          </a:prstGeom>
        </p:spPr>
      </p:pic>
    </p:spTree>
    <p:extLst>
      <p:ext uri="{BB962C8B-B14F-4D97-AF65-F5344CB8AC3E}">
        <p14:creationId xmlns:p14="http://schemas.microsoft.com/office/powerpoint/2010/main" val="26400117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EA520D-B8B2-6199-B9B5-4D936AAAADD7}"/>
              </a:ext>
            </a:extLst>
          </p:cNvPr>
          <p:cNvSpPr>
            <a:spLocks noGrp="1"/>
          </p:cNvSpPr>
          <p:nvPr>
            <p:ph type="title"/>
          </p:nvPr>
        </p:nvSpPr>
        <p:spPr/>
        <p:txBody>
          <a:bodyPr/>
          <a:lstStyle/>
          <a:p>
            <a:r>
              <a:rPr lang="da-DK" dirty="0"/>
              <a:t>Supportsager</a:t>
            </a:r>
          </a:p>
        </p:txBody>
      </p:sp>
      <p:sp>
        <p:nvSpPr>
          <p:cNvPr id="3" name="Pladsholder til tekst 2">
            <a:extLst>
              <a:ext uri="{FF2B5EF4-FFF2-40B4-BE49-F238E27FC236}">
                <a16:creationId xmlns:a16="http://schemas.microsoft.com/office/drawing/2014/main" id="{88A5C3B1-8897-9C43-C130-83970461EC85}"/>
              </a:ext>
            </a:extLst>
          </p:cNvPr>
          <p:cNvSpPr>
            <a:spLocks noGrp="1"/>
          </p:cNvSpPr>
          <p:nvPr>
            <p:ph type="body" sz="quarter" idx="11"/>
          </p:nvPr>
        </p:nvSpPr>
        <p:spPr/>
        <p:txBody>
          <a:bodyPr/>
          <a:lstStyle/>
          <a:p>
            <a:r>
              <a:rPr lang="da-DK" dirty="0"/>
              <a:t>Status på driften</a:t>
            </a:r>
          </a:p>
        </p:txBody>
      </p:sp>
      <p:pic>
        <p:nvPicPr>
          <p:cNvPr id="7" name="Billede 6" descr="Et billede, der indeholder tekst, skærmbillede, Parallel, linje/række&#10;&#10;AI-genereret indhold kan være ukorrekt.">
            <a:extLst>
              <a:ext uri="{FF2B5EF4-FFF2-40B4-BE49-F238E27FC236}">
                <a16:creationId xmlns:a16="http://schemas.microsoft.com/office/drawing/2014/main" id="{95B6FA1F-136D-CDAD-790F-3DECE745666C}"/>
              </a:ext>
            </a:extLst>
          </p:cNvPr>
          <p:cNvPicPr>
            <a:picLocks noChangeAspect="1"/>
          </p:cNvPicPr>
          <p:nvPr/>
        </p:nvPicPr>
        <p:blipFill>
          <a:blip r:embed="rId2"/>
          <a:stretch>
            <a:fillRect/>
          </a:stretch>
        </p:blipFill>
        <p:spPr>
          <a:xfrm>
            <a:off x="602742" y="879611"/>
            <a:ext cx="8278380" cy="4163006"/>
          </a:xfrm>
          <a:prstGeom prst="rect">
            <a:avLst/>
          </a:prstGeom>
        </p:spPr>
      </p:pic>
    </p:spTree>
    <p:extLst>
      <p:ext uri="{BB962C8B-B14F-4D97-AF65-F5344CB8AC3E}">
        <p14:creationId xmlns:p14="http://schemas.microsoft.com/office/powerpoint/2010/main" val="8731604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1552D-226A-C78B-3C8E-30A210B463B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1B8A414-7DA4-C408-B5A1-35AA60405D2B}"/>
              </a:ext>
            </a:extLst>
          </p:cNvPr>
          <p:cNvSpPr>
            <a:spLocks noGrp="1"/>
          </p:cNvSpPr>
          <p:nvPr>
            <p:ph type="title"/>
          </p:nvPr>
        </p:nvSpPr>
        <p:spPr>
          <a:xfrm>
            <a:off x="1441939" y="1167595"/>
            <a:ext cx="5961184" cy="2538282"/>
          </a:xfrm>
        </p:spPr>
        <p:txBody>
          <a:bodyPr/>
          <a:lstStyle/>
          <a:p>
            <a:r>
              <a:rPr lang="da-DK" dirty="0"/>
              <a:t>Tak for i dag</a:t>
            </a:r>
          </a:p>
        </p:txBody>
      </p:sp>
      <p:sp>
        <p:nvSpPr>
          <p:cNvPr id="3" name="Pladsholder til dato 2">
            <a:extLst>
              <a:ext uri="{FF2B5EF4-FFF2-40B4-BE49-F238E27FC236}">
                <a16:creationId xmlns:a16="http://schemas.microsoft.com/office/drawing/2014/main" id="{3E9127C6-5ADB-09F3-DE77-C27349BCE6B5}"/>
              </a:ext>
            </a:extLst>
          </p:cNvPr>
          <p:cNvSpPr>
            <a:spLocks noGrp="1"/>
          </p:cNvSpPr>
          <p:nvPr>
            <p:ph type="dt" sz="half" idx="10"/>
          </p:nvPr>
        </p:nvSpPr>
        <p:spPr/>
        <p:txBody>
          <a:bodyPr/>
          <a:lstStyle/>
          <a:p>
            <a:fld id="{573D5A4A-C964-465D-B272-2C554F4ADE88}" type="datetime1">
              <a:rPr lang="en-US" smtClean="0"/>
              <a:t>9/2/2025</a:t>
            </a:fld>
            <a:endParaRPr lang="en-US" dirty="0"/>
          </a:p>
        </p:txBody>
      </p:sp>
      <p:sp>
        <p:nvSpPr>
          <p:cNvPr id="4" name="Pladsholder til slidenummer 3">
            <a:extLst>
              <a:ext uri="{FF2B5EF4-FFF2-40B4-BE49-F238E27FC236}">
                <a16:creationId xmlns:a16="http://schemas.microsoft.com/office/drawing/2014/main" id="{08EFC185-C99D-682D-A5D3-1374B36C9BA8}"/>
              </a:ext>
            </a:extLst>
          </p:cNvPr>
          <p:cNvSpPr>
            <a:spLocks noGrp="1"/>
          </p:cNvSpPr>
          <p:nvPr>
            <p:ph type="sldNum" sz="quarter" idx="12"/>
          </p:nvPr>
        </p:nvSpPr>
        <p:spPr/>
        <p:txBody>
          <a:bodyPr/>
          <a:lstStyle/>
          <a:p>
            <a:fld id="{74E22A33-96DC-4C2E-AB13-0BE35979BFC0}" type="slidenum">
              <a:rPr lang="en-US" smtClean="0"/>
              <a:t>44</a:t>
            </a:fld>
            <a:endParaRPr lang="en-US" dirty="0"/>
          </a:p>
        </p:txBody>
      </p:sp>
      <p:sp>
        <p:nvSpPr>
          <p:cNvPr id="5" name="Pladsholder til tekst 4">
            <a:extLst>
              <a:ext uri="{FF2B5EF4-FFF2-40B4-BE49-F238E27FC236}">
                <a16:creationId xmlns:a16="http://schemas.microsoft.com/office/drawing/2014/main" id="{CFFE69CC-A022-7AF2-0437-459CBC97E4C6}"/>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1750993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pic>
        <p:nvPicPr>
          <p:cNvPr id="5" name="Grafik 4" descr="Højrepegende baghåndsindeks med massiv udfyldning">
            <a:extLst>
              <a:ext uri="{FF2B5EF4-FFF2-40B4-BE49-F238E27FC236}">
                <a16:creationId xmlns:a16="http://schemas.microsoft.com/office/drawing/2014/main" id="{87D3C176-60F5-80FC-0016-0657D0F95C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6777068" flipV="1">
            <a:off x="3947345" y="1399586"/>
            <a:ext cx="1670932" cy="1670932"/>
          </a:xfrm>
          <a:prstGeom prst="rect">
            <a:avLst/>
          </a:prstGeom>
        </p:spPr>
      </p:pic>
      <p:pic>
        <p:nvPicPr>
          <p:cNvPr id="7" name="Grafik 6" descr="Jordklode: Afrika og Europa med massiv udfyldning">
            <a:extLst>
              <a:ext uri="{FF2B5EF4-FFF2-40B4-BE49-F238E27FC236}">
                <a16:creationId xmlns:a16="http://schemas.microsoft.com/office/drawing/2014/main" id="{32EFA359-07AA-C6C7-AF1B-F95DA4CF2B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67665" y="2235052"/>
            <a:ext cx="1885393" cy="1885393"/>
          </a:xfrm>
          <a:prstGeom prst="rect">
            <a:avLst/>
          </a:prstGeom>
        </p:spPr>
      </p:pic>
    </p:spTree>
    <p:extLst>
      <p:ext uri="{BB962C8B-B14F-4D97-AF65-F5344CB8AC3E}">
        <p14:creationId xmlns:p14="http://schemas.microsoft.com/office/powerpoint/2010/main" val="1937621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descr="Et billede, der indeholder sky, udendørs, solsikke, plante&#10;&#10;AI-genereret indhold kan være ukorrekt.">
            <a:extLst>
              <a:ext uri="{FF2B5EF4-FFF2-40B4-BE49-F238E27FC236}">
                <a16:creationId xmlns:a16="http://schemas.microsoft.com/office/drawing/2014/main" id="{7FA3080F-2238-6A5E-D6E2-49129BE3C5F3}"/>
              </a:ext>
            </a:extLst>
          </p:cNvPr>
          <p:cNvPicPr>
            <a:picLocks noGrp="1" noChangeAspect="1"/>
          </p:cNvPicPr>
          <p:nvPr>
            <p:ph type="pic" sz="quarter" idx="12"/>
          </p:nvPr>
        </p:nvPicPr>
        <p:blipFill>
          <a:blip r:embed="rId2"/>
          <a:srcRect t="28906" b="28906"/>
          <a:stretch>
            <a:fillRect/>
          </a:stretch>
        </p:blipFill>
        <p:spPr/>
      </p:pic>
      <p:sp>
        <p:nvSpPr>
          <p:cNvPr id="3" name="Titel 2">
            <a:extLst>
              <a:ext uri="{FF2B5EF4-FFF2-40B4-BE49-F238E27FC236}">
                <a16:creationId xmlns:a16="http://schemas.microsoft.com/office/drawing/2014/main" id="{B8BA981D-EC57-2DF0-31EE-7187199E49FE}"/>
              </a:ext>
            </a:extLst>
          </p:cNvPr>
          <p:cNvSpPr>
            <a:spLocks noGrp="1"/>
          </p:cNvSpPr>
          <p:nvPr>
            <p:ph type="title"/>
          </p:nvPr>
        </p:nvSpPr>
        <p:spPr/>
        <p:txBody>
          <a:bodyPr/>
          <a:lstStyle/>
          <a:p>
            <a:r>
              <a:rPr lang="da-DK" dirty="0"/>
              <a:t>Erfaring med breve</a:t>
            </a:r>
            <a:br>
              <a:rPr lang="da-DK" dirty="0"/>
            </a:br>
            <a:r>
              <a:rPr lang="da-DK" dirty="0">
                <a:solidFill>
                  <a:schemeClr val="tx2"/>
                </a:solidFill>
              </a:rPr>
              <a:t>Formålet</a:t>
            </a:r>
          </a:p>
        </p:txBody>
      </p:sp>
      <p:sp>
        <p:nvSpPr>
          <p:cNvPr id="4" name="Pladsholder til tekst 3">
            <a:extLst>
              <a:ext uri="{FF2B5EF4-FFF2-40B4-BE49-F238E27FC236}">
                <a16:creationId xmlns:a16="http://schemas.microsoft.com/office/drawing/2014/main" id="{8642E69B-6F74-EEE3-B100-B3AFEDDD3668}"/>
              </a:ext>
            </a:extLst>
          </p:cNvPr>
          <p:cNvSpPr>
            <a:spLocks noGrp="1"/>
          </p:cNvSpPr>
          <p:nvPr>
            <p:ph type="body" sz="quarter" idx="10"/>
          </p:nvPr>
        </p:nvSpPr>
        <p:spPr/>
        <p:txBody>
          <a:bodyPr/>
          <a:lstStyle/>
          <a:p>
            <a:r>
              <a:rPr lang="da-DK" dirty="0"/>
              <a:t>Formålet med spørgsmålene er, at vi kan få et lidt bedre indblik i "hvor I er" ift. at arbejde med skabelonfiler i KP, og om I gør jer overvejelser ift. mulighederne for at rette eller oprette skabelonfiler i KP. </a:t>
            </a:r>
            <a:br>
              <a:rPr lang="da-DK" dirty="0"/>
            </a:br>
            <a:br>
              <a:rPr lang="da-DK" dirty="0"/>
            </a:br>
            <a:r>
              <a:rPr lang="da-DK" dirty="0"/>
              <a:t>Det kan hjælpe os med tilrettelæggelsen af de kommende KP-dage.</a:t>
            </a:r>
          </a:p>
        </p:txBody>
      </p:sp>
      <p:sp>
        <p:nvSpPr>
          <p:cNvPr id="5" name="Pladsholder til tekst 4">
            <a:extLst>
              <a:ext uri="{FF2B5EF4-FFF2-40B4-BE49-F238E27FC236}">
                <a16:creationId xmlns:a16="http://schemas.microsoft.com/office/drawing/2014/main" id="{BA8DFDEA-AE87-98CB-6669-95C34B6A5B73}"/>
              </a:ext>
            </a:extLst>
          </p:cNvPr>
          <p:cNvSpPr>
            <a:spLocks noGrp="1"/>
          </p:cNvSpPr>
          <p:nvPr>
            <p:ph type="body" sz="quarter" idx="11"/>
          </p:nvPr>
        </p:nvSpPr>
        <p:spPr/>
        <p:txBody>
          <a:bodyPr/>
          <a:lstStyle/>
          <a:p>
            <a:r>
              <a:rPr lang="da-DK" dirty="0"/>
              <a:t>Finger i jorden</a:t>
            </a:r>
          </a:p>
        </p:txBody>
      </p:sp>
      <p:sp>
        <p:nvSpPr>
          <p:cNvPr id="6" name="Pladsholder til tekst 5">
            <a:extLst>
              <a:ext uri="{FF2B5EF4-FFF2-40B4-BE49-F238E27FC236}">
                <a16:creationId xmlns:a16="http://schemas.microsoft.com/office/drawing/2014/main" id="{E1387E96-528E-2FF5-61FA-9C480FB34507}"/>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40076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Tilføjelsesprogram 3" title="Forms">
                <a:extLst>
                  <a:ext uri="{FF2B5EF4-FFF2-40B4-BE49-F238E27FC236}">
                    <a16:creationId xmlns:a16="http://schemas.microsoft.com/office/drawing/2014/main" id="{266857BF-858B-038B-78FF-FEEB65D4E0FD}"/>
                  </a:ext>
                </a:extLst>
              </p:cNvPr>
              <p:cNvGraphicFramePr>
                <a:graphicFrameLocks noGrp="1"/>
              </p:cNvGraphicFramePr>
              <p:nvPr/>
            </p:nvGraphicFramePr>
            <p:xfrm>
              <a:off x="0" y="0"/>
              <a:ext cx="9144000" cy="514350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4" name="Tilføjelsesprogram 3" title="Forms">
                <a:extLst>
                  <a:ext uri="{FF2B5EF4-FFF2-40B4-BE49-F238E27FC236}">
                    <a16:creationId xmlns:a16="http://schemas.microsoft.com/office/drawing/2014/main" id="{266857BF-858B-038B-78FF-FEEB65D4E0FD}"/>
                  </a:ext>
                </a:extLst>
              </p:cNvPr>
              <p:cNvPicPr>
                <a:picLocks noGrp="1" noRot="1" noChangeAspect="1" noMove="1" noResize="1" noEditPoints="1" noAdjustHandles="1" noChangeArrowheads="1" noChangeShapeType="1"/>
              </p:cNvPicPr>
              <p:nvPr/>
            </p:nvPicPr>
            <p:blipFill>
              <a:blip r:embed="rId3"/>
              <a:stretch>
                <a:fillRect/>
              </a:stretch>
            </p:blipFill>
            <p:spPr>
              <a:xfrm>
                <a:off x="0" y="0"/>
                <a:ext cx="9144000" cy="5143500"/>
              </a:xfrm>
              <a:prstGeom prst="rect">
                <a:avLst/>
              </a:prstGeom>
            </p:spPr>
          </p:pic>
        </mc:Fallback>
      </mc:AlternateContent>
      <mc:AlternateContent xmlns:mc="http://schemas.openxmlformats.org/markup-compatibility/2006">
        <mc:Choice xmlns:we="http://schemas.microsoft.com/office/webextensions/webextension/2010/11" xmlns:pca="http://schemas.microsoft.com/office/powerpoint/2013/contentapp" Requires="we pca">
          <p:graphicFrame>
            <p:nvGraphicFramePr>
              <p:cNvPr id="5" name="Tilføjelsesprogram 4" title="Forms">
                <a:extLst>
                  <a:ext uri="{FF2B5EF4-FFF2-40B4-BE49-F238E27FC236}">
                    <a16:creationId xmlns:a16="http://schemas.microsoft.com/office/drawing/2014/main" id="{E84AD50B-5531-96DC-09DA-1582D86BC64A}"/>
                  </a:ext>
                </a:extLst>
              </p:cNvPr>
              <p:cNvGraphicFramePr>
                <a:graphicFrameLocks noGrp="1"/>
              </p:cNvGraphicFramePr>
              <p:nvPr/>
            </p:nvGraphicFramePr>
            <p:xfrm>
              <a:off x="0" y="0"/>
              <a:ext cx="9144000" cy="514350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5" name="Tilføjelsesprogram 4" title="Forms">
                <a:extLst>
                  <a:ext uri="{FF2B5EF4-FFF2-40B4-BE49-F238E27FC236}">
                    <a16:creationId xmlns:a16="http://schemas.microsoft.com/office/drawing/2014/main" id="{E84AD50B-5531-96DC-09DA-1582D86BC64A}"/>
                  </a:ext>
                </a:extLst>
              </p:cNvPr>
              <p:cNvPicPr>
                <a:picLocks noGrp="1" noRot="1" noChangeAspect="1" noMove="1" noResize="1" noEditPoints="1" noAdjustHandles="1" noChangeArrowheads="1" noChangeShapeType="1"/>
              </p:cNvPicPr>
              <p:nvPr/>
            </p:nvPicPr>
            <p:blipFill>
              <a:blip r:embed="rId3"/>
              <a:stretch>
                <a:fillRect/>
              </a:stretch>
            </p:blipFill>
            <p:spPr>
              <a:xfrm>
                <a:off x="0" y="0"/>
                <a:ext cx="9144000" cy="5143500"/>
              </a:xfrm>
              <a:prstGeom prst="rect">
                <a:avLst/>
              </a:prstGeom>
            </p:spPr>
          </p:pic>
        </mc:Fallback>
      </mc:AlternateContent>
    </p:spTree>
    <p:extLst>
      <p:ext uri="{BB962C8B-B14F-4D97-AF65-F5344CB8AC3E}">
        <p14:creationId xmlns:p14="http://schemas.microsoft.com/office/powerpoint/2010/main" val="2505813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9A0683-005A-3CCA-E443-6C2814E0AA99}"/>
              </a:ext>
            </a:extLst>
          </p:cNvPr>
          <p:cNvSpPr>
            <a:spLocks noGrp="1"/>
          </p:cNvSpPr>
          <p:nvPr>
            <p:ph type="title"/>
          </p:nvPr>
        </p:nvSpPr>
        <p:spPr/>
        <p:txBody>
          <a:bodyPr/>
          <a:lstStyle/>
          <a:p>
            <a:r>
              <a:rPr lang="da-DK" dirty="0"/>
              <a:t>Dagsorden</a:t>
            </a:r>
          </a:p>
        </p:txBody>
      </p:sp>
      <p:sp>
        <p:nvSpPr>
          <p:cNvPr id="3" name="Pladsholder til tekst 2">
            <a:extLst>
              <a:ext uri="{FF2B5EF4-FFF2-40B4-BE49-F238E27FC236}">
                <a16:creationId xmlns:a16="http://schemas.microsoft.com/office/drawing/2014/main" id="{86D57D5C-7B0F-68F9-C77B-FE75939B7017}"/>
              </a:ext>
            </a:extLst>
          </p:cNvPr>
          <p:cNvSpPr>
            <a:spLocks noGrp="1"/>
          </p:cNvSpPr>
          <p:nvPr>
            <p:ph type="body" sz="quarter" idx="10"/>
          </p:nvPr>
        </p:nvSpPr>
        <p:spPr/>
        <p:txBody>
          <a:bodyPr anchor="ctr"/>
          <a:lstStyle/>
          <a:p>
            <a:endParaRPr lang="da-DK" sz="1200" dirty="0">
              <a:solidFill>
                <a:srgbClr val="7030A0"/>
              </a:solidFill>
            </a:endParaRPr>
          </a:p>
          <a:p>
            <a:r>
              <a:rPr lang="da-DK" sz="1200" dirty="0"/>
              <a:t>Tips </a:t>
            </a:r>
          </a:p>
          <a:p>
            <a:r>
              <a:rPr lang="da-DK" sz="1200" dirty="0"/>
              <a:t>Kort nyt </a:t>
            </a:r>
          </a:p>
          <a:p>
            <a:endParaRPr lang="da-DK" sz="1200" dirty="0"/>
          </a:p>
          <a:p>
            <a:r>
              <a:rPr lang="da-DK" sz="1200" dirty="0"/>
              <a:t>Emne 1: Release 5.6 d. 26. september</a:t>
            </a:r>
          </a:p>
          <a:p>
            <a:endParaRPr lang="da-DK" sz="1200" dirty="0"/>
          </a:p>
          <a:p>
            <a:r>
              <a:rPr lang="da-DK" sz="1200" dirty="0"/>
              <a:t>Hvornår ses vi igen?</a:t>
            </a:r>
          </a:p>
          <a:p>
            <a:r>
              <a:rPr lang="da-DK" sz="1200" dirty="0"/>
              <a:t>Status på driften</a:t>
            </a:r>
          </a:p>
          <a:p>
            <a:r>
              <a:rPr lang="da-DK" sz="1200" dirty="0"/>
              <a:t>Tak for i dag</a:t>
            </a:r>
          </a:p>
          <a:p>
            <a:endParaRPr lang="da-DK" dirty="0"/>
          </a:p>
        </p:txBody>
      </p:sp>
      <p:pic>
        <p:nvPicPr>
          <p:cNvPr id="14" name="Pladsholder til billede 13" descr="Et billede, der indeholder udendørs, vandfugl, vand, and&#10;&#10;Automatisk genereret beskrivelse">
            <a:extLst>
              <a:ext uri="{FF2B5EF4-FFF2-40B4-BE49-F238E27FC236}">
                <a16:creationId xmlns:a16="http://schemas.microsoft.com/office/drawing/2014/main" id="{47FD91C9-72CC-AA9F-FC9D-AE3D5B71045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8034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Tips</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940463787"/>
      </p:ext>
    </p:extLst>
  </p:cSld>
  <p:clrMapOvr>
    <a:masterClrMapping/>
  </p:clrMapOvr>
</p:sld>
</file>

<file path=ppt/theme/theme1.xml><?xml version="1.0" encoding="utf-8"?>
<a:theme xmlns:a="http://schemas.openxmlformats.org/drawingml/2006/main" name="Default Theme">
  <a:themeElements>
    <a:clrScheme name="KOMBIT">
      <a:dk1>
        <a:srgbClr val="111111"/>
      </a:dk1>
      <a:lt1>
        <a:srgbClr val="FFFFFF"/>
      </a:lt1>
      <a:dk2>
        <a:srgbClr val="CCC09E"/>
      </a:dk2>
      <a:lt2>
        <a:srgbClr val="F3EFE0"/>
      </a:lt2>
      <a:accent1>
        <a:srgbClr val="EB052F"/>
      </a:accent1>
      <a:accent2>
        <a:srgbClr val="3373D2"/>
      </a:accent2>
      <a:accent3>
        <a:srgbClr val="1C3F32"/>
      </a:accent3>
      <a:accent4>
        <a:srgbClr val="580D28"/>
      </a:accent4>
      <a:accent5>
        <a:srgbClr val="9656D7"/>
      </a:accent5>
      <a:accent6>
        <a:srgbClr val="B30E60"/>
      </a:accent6>
      <a:hlink>
        <a:srgbClr val="696969"/>
      </a:hlink>
      <a:folHlink>
        <a:srgbClr val="D6D6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3061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b="1"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bwMode="auto">
        <a:noFill/>
        <a:ln w="9525" algn="ctr">
          <a:solidFill>
            <a:schemeClr val="tx1"/>
          </a:solidFill>
          <a:prstDash val="sysDot"/>
          <a:round/>
          <a:headEnd type="none" w="med" len="med"/>
          <a:tailEnd type="none" w="med" len="med"/>
        </a:ln>
        <a:extLst>
          <a:ext uri="{909E8E84-426E-40dd-AFC4-6F175D3DCCD1}">
            <a14:hiddenFill xmlns:p="http://schemas.openxmlformats.org/presentationml/2006/main" xmlns="" xmlns:a14="http://schemas.microsoft.com/office/drawing/2010/main">
              <a:noFill/>
            </a14:hiddenFill>
          </a:ext>
        </a:extLst>
      </a:spPr>
      <a:bodyPr/>
      <a:lstStyle/>
    </a:lnDef>
    <a:txDef>
      <a:spPr>
        <a:noFill/>
        <a:ln>
          <a:noFill/>
        </a:ln>
      </a:spPr>
      <a:bodyPr wrap="none" rtlCol="0">
        <a:noAutofit/>
      </a:bodyPr>
      <a:lstStyle>
        <a:defPPr algn="l">
          <a:defRPr sz="900" dirty="0" err="1" smtClean="0">
            <a:latin typeface="Helvetica" pitchFamily="2" charset="0"/>
            <a:cs typeface="Arial"/>
          </a:defRPr>
        </a:defPPr>
      </a:lstStyle>
    </a:txDef>
  </a:objectDefaults>
  <a:extraClrSchemeLst/>
  <a:extLst>
    <a:ext uri="{05A4C25C-085E-4340-85A3-A5531E510DB2}">
      <thm15:themeFamily xmlns:thm15="http://schemas.microsoft.com/office/thememl/2012/main" name="Default Theme" id="{57B43150-9B59-4524-8D70-B7AA6C43F8B1}" vid="{A4A4ADDD-4E09-436A-AAEC-204C35E66FB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webextension1.xml><?xml version="1.0" encoding="utf-8"?>
<we:webextension xmlns:we="http://schemas.microsoft.com/office/webextensions/webextension/2010/11" id="{73BCF5D2-BACB-4B07-A101-7E93401F79AF}">
  <we:reference id="wa104381526" version="1.0.0.2" store="da-DK" storeType="OMEX"/>
  <we:alternateReferences>
    <we:reference id="WA104381526" version="1.0.0.2" store="WA104381526" storeType="OMEX"/>
  </we:alternateReferences>
  <we:properties>
    <we:property name="FormID" value="&quot;9YoDzGgO5UO7F5V61vRfjjw0HOT9LE9NoaydHRQ8i4RUMzBOMzAxNjBJTkdBMlNRVVU1SUdMN05XSC4u#selectmode&quot;"/>
  </we:properties>
  <we:bindings/>
  <we:snapshot xmlns:r="http://schemas.openxmlformats.org/officeDocument/2006/relationships"/>
</we:webextension>
</file>

<file path=ppt/webextensions/webextension2.xml><?xml version="1.0" encoding="utf-8"?>
<we:webextension xmlns:we="http://schemas.microsoft.com/office/webextensions/webextension/2010/11" id="{94C5B7FF-9F73-4127-AE44-CE09EB8C651F}">
  <we:reference id="wa104381526" version="1.0.0.2" store="da-DK" storeType="OMEX"/>
  <we:alternateReferences>
    <we:reference id="WA104381526" version="1.0.0.2" store="WA104381526" storeType="OMEX"/>
  </we:alternateReferences>
  <we:properties>
    <we:property name="FormID" value="&quot;9YoDzGgO5UO7F5V61vRfjjw0HOT9LE9NoaydHRQ8i4RUMzBOMzAxNjBJTkdBMlNRVVU1SUdMN05XSC4u&quot;"/>
    <we:property name="FormMode" value="&quot;DesignTime&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ødeemne xmlns="1ad18e57-1846-4ffb-a171-01e80b4d2f32">Statusmøder</Mødeemne>
    <Mødedato xmlns="1ad18e57-1846-4ffb-a171-01e80b4d2f32">2025-09-01T22:00:00+00:00</Mødedato>
    <kbcd47fd730b4dd780d46e75aa37816b xmlns="1ad18e57-1846-4ffb-a171-01e80b4d2f32">
      <Terms xmlns="http://schemas.microsoft.com/office/infopath/2007/PartnerControls">
        <TermInfo xmlns="http://schemas.microsoft.com/office/infopath/2007/PartnerControls">
          <TermName xmlns="http://schemas.microsoft.com/office/infopath/2007/PartnerControls">Præsentation</TermName>
          <TermId xmlns="http://schemas.microsoft.com/office/infopath/2007/PartnerControls">93fbbba1-d5f3-4784-9979-765919310bab</TermId>
        </TermInfo>
      </Terms>
    </kbcd47fd730b4dd780d46e75aa37816b>
    <m58fa08f697546ad9c9c3d2382b429ae xmlns="1ad18e57-1846-4ffb-a171-01e80b4d2f32">
      <Terms xmlns="http://schemas.microsoft.com/office/infopath/2007/PartnerControls">
        <TermInfo xmlns="http://schemas.microsoft.com/office/infopath/2007/PartnerControls">
          <TermName xmlns="http://schemas.microsoft.com/office/infopath/2007/PartnerControls">Ekstern</TermName>
          <TermId xmlns="http://schemas.microsoft.com/office/infopath/2007/PartnerControls">95ef43ab-9e36-4dab-816d-0787e44693bc</TermId>
        </TermInfo>
      </Terms>
    </m58fa08f697546ad9c9c3d2382b429ae>
    <Produkt xmlns="3e6cf5d8-9ce4-4652-a6e6-07ace85fe7bc">178</Produkt>
    <TaxCatchAll xmlns="1ad18e57-1846-4ffb-a171-01e80b4d2f32">
      <Value>1609</Value>
      <Value>1683</Value>
    </TaxCatchAll>
    <Arbejdspakke xmlns="3e6cf5d8-9ce4-4652-a6e6-07ace85fe7bc">90</Arbejdspakke>
    <Flyt_x0020_til_x0020_arkiv xmlns="1ad18e57-1846-4ffb-a171-01e80b4d2f32">false</Flyt_x0020_til_x0020_arkiv>
    <_dlc_DocId xmlns="1ad18e57-1846-4ffb-a171-01e80b4d2f32">KUSWZMNXHWK5-380488058-2853</_dlc_DocId>
    <_dlc_DocIdUrl xmlns="1ad18e57-1846-4ffb-a171-01e80b4d2f32">
      <Url>https://share-it.kombit.dk/P0136/_layouts/15/DocIdRedir.aspx?ID=KUSWZMNXHWK5-380488058-2853</Url>
      <Description>KUSWZMNXHWK5-380488058-2853</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Mødedokument (PowerPoint)" ma:contentTypeID="0x0101002FA340818EC50C419AD1693B1F62589703008EC8285CB629D3428E6B44D078F3DCC6" ma:contentTypeVersion="21" ma:contentTypeDescription="" ma:contentTypeScope="" ma:versionID="8abe357155f765d1444836d1959abcdb">
  <xsd:schema xmlns:xsd="http://www.w3.org/2001/XMLSchema" xmlns:xs="http://www.w3.org/2001/XMLSchema" xmlns:p="http://schemas.microsoft.com/office/2006/metadata/properties" xmlns:ns3="1ad18e57-1846-4ffb-a171-01e80b4d2f32" xmlns:ns4="3e6cf5d8-9ce4-4652-a6e6-07ace85fe7bc" targetNamespace="http://schemas.microsoft.com/office/2006/metadata/properties" ma:root="true" ma:fieldsID="cadea6004db87ada06fe341704728fb9" ns3:_="" ns4:_="">
    <xsd:import namespace="1ad18e57-1846-4ffb-a171-01e80b4d2f32"/>
    <xsd:import namespace="3e6cf5d8-9ce4-4652-a6e6-07ace85fe7bc"/>
    <xsd:element name="properties">
      <xsd:complexType>
        <xsd:sequence>
          <xsd:element name="documentManagement">
            <xsd:complexType>
              <xsd:all>
                <xsd:element ref="ns3:kbcd47fd730b4dd780d46e75aa37816b" minOccurs="0"/>
                <xsd:element ref="ns3:TaxCatchAll" minOccurs="0"/>
                <xsd:element ref="ns3:TaxCatchAllLabel" minOccurs="0"/>
                <xsd:element ref="ns3:Mødeemne"/>
                <xsd:element ref="ns3:Mødedato"/>
                <xsd:element ref="ns3:m58fa08f697546ad9c9c3d2382b429ae" minOccurs="0"/>
                <xsd:element ref="ns3:Flyt_x0020_til_x0020_arkiv" minOccurs="0"/>
                <xsd:element ref="ns3:_dlc_DocId" minOccurs="0"/>
                <xsd:element ref="ns3:_dlc_DocIdUrl" minOccurs="0"/>
                <xsd:element ref="ns3:_dlc_DocIdPersistId" minOccurs="0"/>
                <xsd:element ref="ns4:Arbejdspakke" minOccurs="0"/>
                <xsd:element ref="ns4:Produk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d18e57-1846-4ffb-a171-01e80b4d2f32" elementFormDefault="qualified">
    <xsd:import namespace="http://schemas.microsoft.com/office/2006/documentManagement/types"/>
    <xsd:import namespace="http://schemas.microsoft.com/office/infopath/2007/PartnerControls"/>
    <xsd:element name="kbcd47fd730b4dd780d46e75aa37816b" ma:index="9" ma:taxonomy="true" ma:internalName="kbcd47fd730b4dd780d46e75aa37816b" ma:taxonomyFieldName="M_x00f8_detype" ma:displayName="Mødetype" ma:readOnly="false" ma:default="" ma:fieldId="{4bcd47fd-730b-4dd7-80d4-6e75aa37816b}" ma:sspId="efb1083d-7045-4fd7-9409-417f0f74db49" ma:termSetId="12a85307-9531-4659-b1dc-de09cb154fa1"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259305a2-eae7-4539-8fbb-789e91726657}" ma:internalName="TaxCatchAll" ma:showField="CatchAllData"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259305a2-eae7-4539-8fbb-789e91726657}" ma:internalName="TaxCatchAllLabel" ma:readOnly="true" ma:showField="CatchAllDataLabel"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Mødeemne" ma:index="13" ma:displayName="Mødeemne" ma:internalName="M_x00f8_deemne">
      <xsd:simpleType>
        <xsd:restriction base="dms:Text">
          <xsd:maxLength value="255"/>
        </xsd:restriction>
      </xsd:simpleType>
    </xsd:element>
    <xsd:element name="Mødedato" ma:index="14" ma:displayName="Mødedato" ma:description="Indsæt dato for mødet hvori dette dokument er præsenteret" ma:format="DateOnly" ma:internalName="M_x00f8_dedato">
      <xsd:simpleType>
        <xsd:restriction base="dms:DateTime"/>
      </xsd:simpleType>
    </xsd:element>
    <xsd:element name="m58fa08f697546ad9c9c3d2382b429ae" ma:index="15" ma:taxonomy="true" ma:internalName="m58fa08f697546ad9c9c3d2382b429ae" ma:taxonomyFieldName="Interessenter" ma:displayName="Interessenter" ma:readOnly="false" ma:default="" ma:fieldId="{658fa08f-6975-46ad-9c9c-3d2382b429ae}" ma:sspId="efb1083d-7045-4fd7-9409-417f0f74db49" ma:termSetId="9a82c93d-e0ab-4d8a-98c1-b2918757e48d" ma:anchorId="00000000-0000-0000-0000-000000000000" ma:open="false" ma:isKeyword="false">
      <xsd:complexType>
        <xsd:sequence>
          <xsd:element ref="pc:Terms" minOccurs="0" maxOccurs="1"/>
        </xsd:sequence>
      </xsd:complexType>
    </xsd:element>
    <xsd:element name="Flyt_x0020_til_x0020_arkiv" ma:index="17" nillable="true" ma:displayName="Flyt til arkiv" ma:default="0" ma:internalName="Flyt_x0020_til_x0020_arkiv">
      <xsd:simpleType>
        <xsd:restriction base="dms:Boolean"/>
      </xsd:simpleType>
    </xsd:element>
    <xsd:element name="_dlc_DocId" ma:index="18" nillable="true" ma:displayName="Værdi for dokument-id" ma:description="Værdien af det dokument-id, der er tildelt dette element." ma:internalName="_dlc_DocId" ma:readOnly="true">
      <xsd:simpleType>
        <xsd:restriction base="dms:Text"/>
      </xsd:simpleType>
    </xsd:element>
    <xsd:element name="_dlc_DocIdUrl" ma:index="19" nillable="true" ma:displayName="Dokument-id" ma:description="Permanent link til dette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e6cf5d8-9ce4-4652-a6e6-07ace85fe7bc" elementFormDefault="qualified">
    <xsd:import namespace="http://schemas.microsoft.com/office/2006/documentManagement/types"/>
    <xsd:import namespace="http://schemas.microsoft.com/office/infopath/2007/PartnerControls"/>
    <xsd:element name="Arbejdspakke" ma:index="21" nillable="true" ma:displayName="Arbejdspakke" ma:list="{e9f85bcf-b6e3-41a6-a315-61412f09a3b0}" ma:internalName="Arbejdspakke" ma:showField="Arbejdspakke_x0020_titel">
      <xsd:simpleType>
        <xsd:restriction base="dms:Lookup"/>
      </xsd:simpleType>
    </xsd:element>
    <xsd:element name="Produkt" ma:index="22" nillable="true" ma:displayName="Produkt" ma:list="{e9f85bcf-b6e3-41a6-a315-61412f09a3b0}" ma:internalName="Produkt" ma:showField="Produkttitel">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displayName="Titel"/>
        <xsd:element ref="dc:subject" minOccurs="0" maxOccurs="1"/>
        <xsd:element ref="dc:description" minOccurs="0" maxOccurs="1"/>
        <xsd:element name="keywords" minOccurs="0" maxOccurs="1" type="xsd:string" ma:displayName="Nøgleord"/>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8C1FE5-A19E-408F-9CC7-A026BA5BE0CE}">
  <ds:schemaRefs>
    <ds:schemaRef ds:uri="http://schemas.microsoft.com/sharepoint/v3/contenttype/forms"/>
  </ds:schemaRefs>
</ds:datastoreItem>
</file>

<file path=customXml/itemProps2.xml><?xml version="1.0" encoding="utf-8"?>
<ds:datastoreItem xmlns:ds="http://schemas.openxmlformats.org/officeDocument/2006/customXml" ds:itemID="{B3D7040D-9265-4950-BB84-EA3CACF30F56}">
  <ds:schemaRefs>
    <ds:schemaRef ds:uri="http://schemas.openxmlformats.org/package/2006/metadata/core-properties"/>
    <ds:schemaRef ds:uri="http://purl.org/dc/elements/1.1/"/>
    <ds:schemaRef ds:uri="http://schemas.microsoft.com/office/2006/metadata/properties"/>
    <ds:schemaRef ds:uri="http://purl.org/dc/terms/"/>
    <ds:schemaRef ds:uri="http://www.w3.org/XML/1998/namespace"/>
    <ds:schemaRef ds:uri="http://schemas.microsoft.com/office/2006/documentManagement/types"/>
    <ds:schemaRef ds:uri="http://purl.org/dc/dcmitype/"/>
    <ds:schemaRef ds:uri="http://schemas.microsoft.com/office/infopath/2007/PartnerControls"/>
    <ds:schemaRef ds:uri="3e6cf5d8-9ce4-4652-a6e6-07ace85fe7bc"/>
    <ds:schemaRef ds:uri="1ad18e57-1846-4ffb-a171-01e80b4d2f32"/>
  </ds:schemaRefs>
</ds:datastoreItem>
</file>

<file path=customXml/itemProps3.xml><?xml version="1.0" encoding="utf-8"?>
<ds:datastoreItem xmlns:ds="http://schemas.openxmlformats.org/officeDocument/2006/customXml" ds:itemID="{492D0C0F-7841-4BCB-8D77-36A4A57445BC}">
  <ds:schemaRefs>
    <ds:schemaRef ds:uri="http://schemas.microsoft.com/sharepoint/events"/>
  </ds:schemaRefs>
</ds:datastoreItem>
</file>

<file path=customXml/itemProps4.xml><?xml version="1.0" encoding="utf-8"?>
<ds:datastoreItem xmlns:ds="http://schemas.openxmlformats.org/officeDocument/2006/customXml" ds:itemID="{AB37368C-0699-4795-834A-5A5524DCE7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d18e57-1846-4ffb-a171-01e80b4d2f32"/>
    <ds:schemaRef ds:uri="3e6cf5d8-9ce4-4652-a6e6-07ace85fe7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cc038af5-0e68-43e5-bb17-957ad6f45f8e}" enabled="0" method="" siteId="{cc038af5-0e68-43e5-bb17-957ad6f45f8e}" removed="1"/>
</clbl:labelList>
</file>

<file path=docProps/app.xml><?xml version="1.0" encoding="utf-8"?>
<Properties xmlns="http://schemas.openxmlformats.org/officeDocument/2006/extended-properties" xmlns:vt="http://schemas.openxmlformats.org/officeDocument/2006/docPropsVTypes">
  <Template>Default Theme</Template>
  <TotalTime>16114</TotalTime>
  <Words>1892</Words>
  <Application>Microsoft Office PowerPoint</Application>
  <PresentationFormat>Skærmshow (16:9)</PresentationFormat>
  <Paragraphs>226</Paragraphs>
  <Slides>44</Slides>
  <Notes>3</Notes>
  <HiddenSlides>2</HiddenSlides>
  <MMClips>0</MMClips>
  <ScaleCrop>false</ScaleCrop>
  <HeadingPairs>
    <vt:vector size="6" baseType="variant">
      <vt:variant>
        <vt:lpstr>Benyttede skrifttyper</vt:lpstr>
      </vt:variant>
      <vt:variant>
        <vt:i4>9</vt:i4>
      </vt:variant>
      <vt:variant>
        <vt:lpstr>Tema</vt:lpstr>
      </vt:variant>
      <vt:variant>
        <vt:i4>1</vt:i4>
      </vt:variant>
      <vt:variant>
        <vt:lpstr>Slidetitler</vt:lpstr>
      </vt:variant>
      <vt:variant>
        <vt:i4>44</vt:i4>
      </vt:variant>
    </vt:vector>
  </HeadingPairs>
  <TitlesOfParts>
    <vt:vector size="54" baseType="lpstr">
      <vt:lpstr>Arial</vt:lpstr>
      <vt:lpstr>Calibri</vt:lpstr>
      <vt:lpstr>CambriaMath</vt:lpstr>
      <vt:lpstr>Courier New</vt:lpstr>
      <vt:lpstr>Helvetica</vt:lpstr>
      <vt:lpstr>Neue Haas Grotesk Text Pro</vt:lpstr>
      <vt:lpstr>Normal systemskrift</vt:lpstr>
      <vt:lpstr>Source Sans Pro Light</vt:lpstr>
      <vt:lpstr>Wingdings</vt:lpstr>
      <vt:lpstr>Default Theme</vt:lpstr>
      <vt:lpstr>KP statusmøde Uge 36 - 2025</vt:lpstr>
      <vt:lpstr>Start</vt:lpstr>
      <vt:lpstr>Velkommen til mødet</vt:lpstr>
      <vt:lpstr>KOMBITs KP-team</vt:lpstr>
      <vt:lpstr>PowerPoint-præsentation</vt:lpstr>
      <vt:lpstr>Erfaring med breve Formålet</vt:lpstr>
      <vt:lpstr>PowerPoint-præsentation</vt:lpstr>
      <vt:lpstr>Dagsorden</vt:lpstr>
      <vt:lpstr>Tips</vt:lpstr>
      <vt:lpstr>Temavejledning - Rapporter</vt:lpstr>
      <vt:lpstr>Kort nyt</vt:lpstr>
      <vt:lpstr>MAF – kørsel forsinket</vt:lpstr>
      <vt:lpstr>Spørgsmål i perioden 10.06.25-01.09.25 </vt:lpstr>
      <vt:lpstr>KP-dage  </vt:lpstr>
      <vt:lpstr>Vejledningsvideoer til oprettelse af breve i KP  </vt:lpstr>
      <vt:lpstr>eFaktura Temavejledning og emnespørgetime</vt:lpstr>
      <vt:lpstr>Fra 10 til 30 bilag pr. digitale ansøgning pr. 4/9</vt:lpstr>
      <vt:lpstr>Opfølgning på daglig flytning (introduceret i april, release 5.4)</vt:lpstr>
      <vt:lpstr>Spørgsmål? Input?</vt:lpstr>
      <vt:lpstr>Emne 1: Release 5.6 d. 26. september</vt:lpstr>
      <vt:lpstr>Kommende brevændringer </vt:lpstr>
      <vt:lpstr>Brevændringer</vt:lpstr>
      <vt:lpstr>Hvorfor er brevene ændret?</vt:lpstr>
      <vt:lpstr>Opbygning af brevene – konkrete eksempler</vt:lpstr>
      <vt:lpstr>PowerPoint-præsentation</vt:lpstr>
      <vt:lpstr>PowerPoint-præsentation</vt:lpstr>
      <vt:lpstr>PowerPoint-præsentation</vt:lpstr>
      <vt:lpstr>Afsnit med oplysninger fra UDK</vt:lpstr>
      <vt:lpstr>Afsnit fra retssikkerhedsloven – afslag og agterskrivelser</vt:lpstr>
      <vt:lpstr>Klagevejledning – fristen er præciseret</vt:lpstr>
      <vt:lpstr>PowerPoint-præsentation</vt:lpstr>
      <vt:lpstr>Release og KLIK-opgaver KP release 5.6 – 26.09 2025</vt:lpstr>
      <vt:lpstr>Ny funktionalitet</vt:lpstr>
      <vt:lpstr>Ny funktionalitet</vt:lpstr>
      <vt:lpstr>KLIK-opgaver</vt:lpstr>
      <vt:lpstr>Spørgsmål? Input?</vt:lpstr>
      <vt:lpstr>Emne 2:</vt:lpstr>
      <vt:lpstr>Spørgsmål? Input?</vt:lpstr>
      <vt:lpstr>Hvornår ses vi igen?</vt:lpstr>
      <vt:lpstr>Hvornår ses vi igen?</vt:lpstr>
      <vt:lpstr>Status på driften</vt:lpstr>
      <vt:lpstr>Henvendelser og godkendte fejl</vt:lpstr>
      <vt:lpstr>Supportsager</vt:lpstr>
      <vt:lpstr>Tak for i 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Statusmøde (uge XX)</dc:title>
  <dc:creator>Aske Walther Sørensen</dc:creator>
  <cp:lastModifiedBy>Aske Walther Sørensen</cp:lastModifiedBy>
  <cp:revision>17</cp:revision>
  <dcterms:created xsi:type="dcterms:W3CDTF">2023-05-04T10:03:14Z</dcterms:created>
  <dcterms:modified xsi:type="dcterms:W3CDTF">2025-09-02T11:05:55Z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0x0101002FA340818EC50C419AD1693B1F62589703008EC8285CB629D3428E6B44D078F3DCC6</vt:lpwstr>
  </property>
  <property fmtid="{D5CDD505-2E9C-101B-9397-08002B2CF9AE}" pid="3" name="_dlc_DocIdItemGuid">
    <vt:lpwstr>73768782-65d7-4dc5-81cc-fa3f7be19bf0</vt:lpwstr>
  </property>
  <property fmtid="{D5CDD505-2E9C-101B-9397-08002B2CF9AE}" pid="4" name="Mødetype">
    <vt:lpwstr>1609;#Præsentation|93fbbba1-d5f3-4784-9979-765919310bab</vt:lpwstr>
  </property>
  <property fmtid="{D5CDD505-2E9C-101B-9397-08002B2CF9AE}" pid="5" name="Interessenter">
    <vt:lpwstr>1683;#Ekstern|95ef43ab-9e36-4dab-816d-0787e44693bc</vt:lpwstr>
  </property>
</Properties>
</file>